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7" r:id="rId2"/>
    <p:sldId id="268" r:id="rId3"/>
    <p:sldId id="258" r:id="rId4"/>
    <p:sldId id="271" r:id="rId5"/>
    <p:sldId id="270" r:id="rId6"/>
  </p:sldIdLst>
  <p:sldSz cx="9144000" cy="5143500" type="screen16x9"/>
  <p:notesSz cx="6858000" cy="9144000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8A18"/>
    <a:srgbClr val="2B6030"/>
    <a:srgbClr val="1950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97"/>
  </p:normalViewPr>
  <p:slideViewPr>
    <p:cSldViewPr snapToGrid="0" snapToObjects="1" showGuides="1">
      <p:cViewPr varScale="1">
        <p:scale>
          <a:sx n="152" d="100"/>
          <a:sy n="152" d="100"/>
        </p:scale>
        <p:origin x="444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6" d="100"/>
          <a:sy n="126" d="100"/>
        </p:scale>
        <p:origin x="4912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943EBBE-20EF-DC40-8A4C-30DA4184FA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0672BC8-BB81-4C4E-A5C8-6B427D1B256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BBB41-83CA-8B45-99C1-C54194700C9C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4490C54-D6DF-F041-B1A8-FFB3738BF7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E823D97-30DC-FB44-9DAA-D965BF16E5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55D98-DEC0-D04C-8FC5-8797FD0C6A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1426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3275F-DFBB-C343-936E-756399944BA3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7D19C-22E1-614D-8758-777E8F6537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7326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7D19C-22E1-614D-8758-777E8F6537B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173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7D19C-22E1-614D-8758-777E8F6537B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807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2008" y="4304867"/>
            <a:ext cx="2540966" cy="596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7287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крывающ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1221" y="1231750"/>
            <a:ext cx="2857847" cy="118330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ЗАКРЫВАЮЩИЙ СЛАЙД ПРЕЗЕНТАЦИИ</a:t>
            </a:r>
            <a:endParaRPr lang="en-US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C349F7-831E-4E42-A4CF-7076093525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220" y="2518562"/>
            <a:ext cx="2857847" cy="1404000"/>
          </a:xfrm>
        </p:spPr>
        <p:txBody>
          <a:bodyPr anchor="t" anchorCtr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accent4"/>
              </a:buClr>
              <a:buSzPct val="110000"/>
              <a:buFontTx/>
              <a:buNone/>
              <a:tabLst/>
              <a:defRPr sz="105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accent4"/>
              </a:buClr>
              <a:buSzPct val="110000"/>
              <a:buFontTx/>
              <a:buNone/>
              <a:tabLst/>
              <a:defRPr/>
            </a:pPr>
            <a:r>
              <a:rPr lang="ru-RU" dirty="0"/>
              <a:t>Текст закрывающего слайда, реквизиты, контактная информация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E749C80-3A0D-1940-96E7-176D23C6081B}"/>
              </a:ext>
            </a:extLst>
          </p:cNvPr>
          <p:cNvSpPr/>
          <p:nvPr userDrawn="1"/>
        </p:nvSpPr>
        <p:spPr bwMode="auto">
          <a:xfrm>
            <a:off x="400364" y="1231749"/>
            <a:ext cx="46892" cy="2690813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653" y="4497174"/>
            <a:ext cx="1862627" cy="437530"/>
          </a:xfrm>
          <a:prstGeom prst="rect">
            <a:avLst/>
          </a:prstGeom>
        </p:spPr>
      </p:pic>
      <p:sp>
        <p:nvSpPr>
          <p:cNvPr id="11" name="Номер слайда 2">
            <a:extLst>
              <a:ext uri="{FF2B5EF4-FFF2-40B4-BE49-F238E27FC236}">
                <a16:creationId xmlns:a16="http://schemas.microsoft.com/office/drawing/2014/main" id="{E9295DCF-C48D-FE4C-94DD-25AB0147F7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25298" y="4767705"/>
            <a:ext cx="699560" cy="273844"/>
          </a:xfrm>
          <a:prstGeom prst="rect">
            <a:avLst/>
          </a:prstGeom>
        </p:spPr>
        <p:txBody>
          <a:bodyPr/>
          <a:lstStyle/>
          <a:p>
            <a:fld id="{51036E43-BD2F-D44D-850A-5FFB25242708}" type="slidenum">
              <a:rPr lang="ru-RU" b="0" smtClean="0">
                <a:solidFill>
                  <a:schemeClr val="tx1"/>
                </a:solidFill>
              </a:rPr>
              <a:pPr/>
              <a:t>‹#›</a:t>
            </a:fld>
            <a:endParaRPr lang="ru-RU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27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54E40E-960F-084C-87BC-767853133E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653" y="4497174"/>
            <a:ext cx="1862627" cy="437530"/>
          </a:xfrm>
          <a:prstGeom prst="rect">
            <a:avLst/>
          </a:prstGeom>
        </p:spPr>
      </p:pic>
      <p:sp>
        <p:nvSpPr>
          <p:cNvPr id="11" name="Номер слайда 2">
            <a:extLst>
              <a:ext uri="{FF2B5EF4-FFF2-40B4-BE49-F238E27FC236}">
                <a16:creationId xmlns:a16="http://schemas.microsoft.com/office/drawing/2014/main" id="{E9295DCF-C48D-FE4C-94DD-25AB0147F7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25298" y="4767705"/>
            <a:ext cx="699560" cy="273844"/>
          </a:xfrm>
          <a:prstGeom prst="rect">
            <a:avLst/>
          </a:prstGeom>
        </p:spPr>
        <p:txBody>
          <a:bodyPr/>
          <a:lstStyle/>
          <a:p>
            <a:fld id="{51036E43-BD2F-D44D-850A-5FFB25242708}" type="slidenum">
              <a:rPr lang="ru-RU" b="0" smtClean="0">
                <a:solidFill>
                  <a:schemeClr val="tx1"/>
                </a:solidFill>
              </a:rPr>
              <a:pPr/>
              <a:t>‹#›</a:t>
            </a:fld>
            <a:endParaRPr lang="ru-RU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772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СОДЕРЖАНИЯ</a:t>
            </a:r>
            <a:endParaRPr lang="en-US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1AA4CCA-D2D7-C144-90D5-DDE5B1A857A7}"/>
              </a:ext>
            </a:extLst>
          </p:cNvPr>
          <p:cNvSpPr/>
          <p:nvPr userDrawn="1"/>
        </p:nvSpPr>
        <p:spPr bwMode="auto">
          <a:xfrm>
            <a:off x="400364" y="1284502"/>
            <a:ext cx="46892" cy="2690813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E873158-6BC8-DF48-AA1D-D839F335337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5826" y="1302791"/>
            <a:ext cx="6888739" cy="270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11" name="Текст 12">
            <a:extLst>
              <a:ext uri="{FF2B5EF4-FFF2-40B4-BE49-F238E27FC236}">
                <a16:creationId xmlns:a16="http://schemas.microsoft.com/office/drawing/2014/main" id="{7EC98726-7861-1141-87C8-C7563E90978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20212" y="1302973"/>
            <a:ext cx="996923" cy="27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1E86C81-962A-4B42-83A0-8C9FB8E8E96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545826" y="1641119"/>
            <a:ext cx="6888739" cy="270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7F8A5168-FF42-1A49-9B92-DFECFEA752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20212" y="1641301"/>
            <a:ext cx="996923" cy="27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9CC1C63-9920-7E46-BF0E-225D47DFAD0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545826" y="1979447"/>
            <a:ext cx="6888739" cy="270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15" name="Текст 12">
            <a:extLst>
              <a:ext uri="{FF2B5EF4-FFF2-40B4-BE49-F238E27FC236}">
                <a16:creationId xmlns:a16="http://schemas.microsoft.com/office/drawing/2014/main" id="{35D809A9-9076-F848-AED4-7E8C2B30EC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20212" y="1979629"/>
            <a:ext cx="996923" cy="27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F62101C-0936-3C49-950D-95BD4FD63974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45826" y="2317775"/>
            <a:ext cx="6888739" cy="270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17" name="Текст 12">
            <a:extLst>
              <a:ext uri="{FF2B5EF4-FFF2-40B4-BE49-F238E27FC236}">
                <a16:creationId xmlns:a16="http://schemas.microsoft.com/office/drawing/2014/main" id="{3711E826-681F-0248-BC39-B6E52B37F0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20212" y="2317957"/>
            <a:ext cx="996923" cy="27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D0FED89-1D7E-1B44-8FE5-9A88BF02E834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545826" y="2656103"/>
            <a:ext cx="6888739" cy="270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19" name="Текст 12">
            <a:extLst>
              <a:ext uri="{FF2B5EF4-FFF2-40B4-BE49-F238E27FC236}">
                <a16:creationId xmlns:a16="http://schemas.microsoft.com/office/drawing/2014/main" id="{EA06C912-321A-4740-BF63-17220AE6A68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20212" y="2656285"/>
            <a:ext cx="996923" cy="27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C2DDB87-FC18-E345-8440-62C03DAB5E77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545826" y="2994431"/>
            <a:ext cx="6888739" cy="270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21" name="Текст 12">
            <a:extLst>
              <a:ext uri="{FF2B5EF4-FFF2-40B4-BE49-F238E27FC236}">
                <a16:creationId xmlns:a16="http://schemas.microsoft.com/office/drawing/2014/main" id="{CA8C38B0-6F30-B24D-A624-AC4A0CE6D69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720212" y="2994613"/>
            <a:ext cx="996923" cy="27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A9D8326-1941-994C-83A0-87DBF0BF7881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545826" y="3332758"/>
            <a:ext cx="6888739" cy="270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23" name="Текст 12">
            <a:extLst>
              <a:ext uri="{FF2B5EF4-FFF2-40B4-BE49-F238E27FC236}">
                <a16:creationId xmlns:a16="http://schemas.microsoft.com/office/drawing/2014/main" id="{303E90E1-1DB0-FA47-8A8A-36889E1E7C4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720212" y="3332941"/>
            <a:ext cx="996923" cy="27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5B04E9D5-8F58-254F-8737-550E7EC105D1}"/>
              </a:ext>
            </a:extLst>
          </p:cNvPr>
          <p:cNvSpPr>
            <a:spLocks noGrp="1"/>
          </p:cNvSpPr>
          <p:nvPr>
            <p:ph idx="25" hasCustomPrompt="1"/>
          </p:nvPr>
        </p:nvSpPr>
        <p:spPr>
          <a:xfrm>
            <a:off x="545826" y="3671087"/>
            <a:ext cx="6888739" cy="2700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ru-RU" dirty="0"/>
              <a:t>Раздел презентации</a:t>
            </a:r>
            <a:endParaRPr lang="en-US" dirty="0"/>
          </a:p>
        </p:txBody>
      </p:sp>
      <p:sp>
        <p:nvSpPr>
          <p:cNvPr id="25" name="Текст 12">
            <a:extLst>
              <a:ext uri="{FF2B5EF4-FFF2-40B4-BE49-F238E27FC236}">
                <a16:creationId xmlns:a16="http://schemas.microsoft.com/office/drawing/2014/main" id="{816697AE-D1C4-4345-8DAC-36D1860E00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720212" y="3671269"/>
            <a:ext cx="996923" cy="270000"/>
          </a:xfrm>
        </p:spPr>
        <p:txBody>
          <a:bodyPr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№ слайда</a:t>
            </a:r>
          </a:p>
        </p:txBody>
      </p:sp>
      <p:sp>
        <p:nvSpPr>
          <p:cNvPr id="28" name="Номер слайда 2">
            <a:extLst>
              <a:ext uri="{FF2B5EF4-FFF2-40B4-BE49-F238E27FC236}">
                <a16:creationId xmlns:a16="http://schemas.microsoft.com/office/drawing/2014/main" id="{E9295DCF-C48D-FE4C-94DD-25AB0147F7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25298" y="4767705"/>
            <a:ext cx="699560" cy="273844"/>
          </a:xfrm>
          <a:prstGeom prst="rect">
            <a:avLst/>
          </a:prstGeom>
        </p:spPr>
        <p:txBody>
          <a:bodyPr/>
          <a:lstStyle/>
          <a:p>
            <a:fld id="{51036E43-BD2F-D44D-850A-5FFB25242708}" type="slidenum">
              <a:rPr lang="ru-RU" b="0" smtClean="0">
                <a:solidFill>
                  <a:schemeClr val="tx1"/>
                </a:solidFill>
              </a:rPr>
              <a:pPr/>
              <a:t>‹#›</a:t>
            </a:fld>
            <a:endParaRPr lang="ru-RU" b="0" dirty="0">
              <a:solidFill>
                <a:schemeClr val="tx1"/>
              </a:solidFill>
            </a:endParaRPr>
          </a:p>
        </p:txBody>
      </p:sp>
      <p:pic>
        <p:nvPicPr>
          <p:cNvPr id="30" name="Рисунок 2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653" y="4497174"/>
            <a:ext cx="1862627" cy="43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71356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 презент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653" y="4497174"/>
            <a:ext cx="1862627" cy="43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791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3781" y="888267"/>
            <a:ext cx="8412586" cy="3528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83CF06EB-5EE3-8949-8FAA-E6C367FD75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653" y="4497174"/>
            <a:ext cx="1862627" cy="437530"/>
          </a:xfrm>
          <a:prstGeom prst="rect">
            <a:avLst/>
          </a:prstGeom>
        </p:spPr>
      </p:pic>
      <p:sp>
        <p:nvSpPr>
          <p:cNvPr id="11" name="Номер слайда 2">
            <a:extLst>
              <a:ext uri="{FF2B5EF4-FFF2-40B4-BE49-F238E27FC236}">
                <a16:creationId xmlns:a16="http://schemas.microsoft.com/office/drawing/2014/main" id="{E9295DCF-C48D-FE4C-94DD-25AB0147F7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25298" y="4767705"/>
            <a:ext cx="699560" cy="273844"/>
          </a:xfrm>
          <a:prstGeom prst="rect">
            <a:avLst/>
          </a:prstGeom>
        </p:spPr>
        <p:txBody>
          <a:bodyPr/>
          <a:lstStyle/>
          <a:p>
            <a:fld id="{51036E43-BD2F-D44D-850A-5FFB25242708}" type="slidenum">
              <a:rPr lang="ru-RU" b="0" smtClean="0">
                <a:solidFill>
                  <a:schemeClr val="tx1"/>
                </a:solidFill>
              </a:rPr>
              <a:pPr/>
              <a:t>‹#›</a:t>
            </a:fld>
            <a:endParaRPr lang="ru-RU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9788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 (с источниками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3781" y="888267"/>
            <a:ext cx="8412586" cy="3528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FD7CE1A9-368B-D54E-AF20-B53F69BF234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00864" y="4563400"/>
            <a:ext cx="5707603" cy="148500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ru-RU" dirty="0"/>
              <a:t>Примечания: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BE4DE22B-CCA5-F04B-875F-3A35BDEAC58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00864" y="4753735"/>
            <a:ext cx="5707603" cy="105298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ru-RU" dirty="0"/>
              <a:t>Источники: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83CF06EB-5EE3-8949-8FAA-E6C367FD75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653" y="4497174"/>
            <a:ext cx="1862627" cy="437530"/>
          </a:xfrm>
          <a:prstGeom prst="rect">
            <a:avLst/>
          </a:prstGeom>
        </p:spPr>
      </p:pic>
      <p:sp>
        <p:nvSpPr>
          <p:cNvPr id="16" name="Номер слайда 2">
            <a:extLst>
              <a:ext uri="{FF2B5EF4-FFF2-40B4-BE49-F238E27FC236}">
                <a16:creationId xmlns:a16="http://schemas.microsoft.com/office/drawing/2014/main" id="{E9295DCF-C48D-FE4C-94DD-25AB0147F7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25298" y="4767705"/>
            <a:ext cx="699560" cy="273844"/>
          </a:xfrm>
          <a:prstGeom prst="rect">
            <a:avLst/>
          </a:prstGeom>
        </p:spPr>
        <p:txBody>
          <a:bodyPr/>
          <a:lstStyle/>
          <a:p>
            <a:fld id="{51036E43-BD2F-D44D-850A-5FFB25242708}" type="slidenum">
              <a:rPr lang="ru-RU" b="0" smtClean="0">
                <a:solidFill>
                  <a:schemeClr val="tx1"/>
                </a:solidFill>
              </a:rPr>
              <a:pPr/>
              <a:t>‹#›</a:t>
            </a:fld>
            <a:endParaRPr lang="ru-RU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2267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7499" y="888266"/>
            <a:ext cx="8178866" cy="3528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E404567D-0537-3349-B064-47A44D45230A}"/>
              </a:ext>
            </a:extLst>
          </p:cNvPr>
          <p:cNvSpPr/>
          <p:nvPr userDrawn="1"/>
        </p:nvSpPr>
        <p:spPr bwMode="auto">
          <a:xfrm>
            <a:off x="400364" y="884052"/>
            <a:ext cx="46892" cy="3528000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35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3A83459-25CE-A945-8632-738B870317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653" y="4497174"/>
            <a:ext cx="1862627" cy="437530"/>
          </a:xfrm>
          <a:prstGeom prst="rect">
            <a:avLst/>
          </a:prstGeom>
        </p:spPr>
      </p:pic>
      <p:sp>
        <p:nvSpPr>
          <p:cNvPr id="13" name="Номер слайда 2">
            <a:extLst>
              <a:ext uri="{FF2B5EF4-FFF2-40B4-BE49-F238E27FC236}">
                <a16:creationId xmlns:a16="http://schemas.microsoft.com/office/drawing/2014/main" id="{E9295DCF-C48D-FE4C-94DD-25AB0147F7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25298" y="4767705"/>
            <a:ext cx="699560" cy="273844"/>
          </a:xfrm>
          <a:prstGeom prst="rect">
            <a:avLst/>
          </a:prstGeom>
        </p:spPr>
        <p:txBody>
          <a:bodyPr/>
          <a:lstStyle/>
          <a:p>
            <a:fld id="{51036E43-BD2F-D44D-850A-5FFB25242708}" type="slidenum">
              <a:rPr lang="ru-RU" b="0" smtClean="0">
                <a:solidFill>
                  <a:schemeClr val="tx1"/>
                </a:solidFill>
              </a:rPr>
              <a:pPr/>
              <a:t>‹#›</a:t>
            </a:fld>
            <a:endParaRPr lang="ru-RU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17722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4300" y="1152604"/>
            <a:ext cx="4068000" cy="3276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C349F7-831E-4E42-A4CF-7076093525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3596" y="785039"/>
            <a:ext cx="4068000" cy="31075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48CC32A-3869-7549-AFD3-B40554F494F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659360" y="1152604"/>
            <a:ext cx="4068000" cy="32760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id="{38740FF3-CF42-454B-9F45-EFEA5B9ECF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58656" y="785039"/>
            <a:ext cx="4068000" cy="31075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DAB250A-92E2-3743-9FE8-4279AB5677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653" y="4497174"/>
            <a:ext cx="1862627" cy="437530"/>
          </a:xfrm>
          <a:prstGeom prst="rect">
            <a:avLst/>
          </a:prstGeom>
        </p:spPr>
      </p:pic>
      <p:sp>
        <p:nvSpPr>
          <p:cNvPr id="13" name="Номер слайда 2">
            <a:extLst>
              <a:ext uri="{FF2B5EF4-FFF2-40B4-BE49-F238E27FC236}">
                <a16:creationId xmlns:a16="http://schemas.microsoft.com/office/drawing/2014/main" id="{E9295DCF-C48D-FE4C-94DD-25AB0147F7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25298" y="4767705"/>
            <a:ext cx="699560" cy="273844"/>
          </a:xfrm>
          <a:prstGeom prst="rect">
            <a:avLst/>
          </a:prstGeom>
        </p:spPr>
        <p:txBody>
          <a:bodyPr/>
          <a:lstStyle/>
          <a:p>
            <a:fld id="{51036E43-BD2F-D44D-850A-5FFB25242708}" type="slidenum">
              <a:rPr lang="ru-RU" b="0" smtClean="0">
                <a:solidFill>
                  <a:schemeClr val="tx1"/>
                </a:solidFill>
              </a:rPr>
              <a:pPr/>
              <a:t>‹#›</a:t>
            </a:fld>
            <a:endParaRPr lang="ru-RU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07500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0876" y="1152383"/>
            <a:ext cx="8162748" cy="1260000"/>
          </a:xfrm>
        </p:spPr>
        <p:txBody>
          <a:bodyPr/>
          <a:lstStyle>
            <a:lvl1pPr marL="172800" indent="-172800">
              <a:buClr>
                <a:schemeClr val="accent1"/>
              </a:buClr>
              <a:buFont typeface="Arial" panose="020B0604020202020204" pitchFamily="34" charset="0"/>
              <a:buChar char="►"/>
              <a:defRPr/>
            </a:lvl1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C349F7-831E-4E42-A4CF-7076093525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0172" y="784819"/>
            <a:ext cx="8162748" cy="31075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0D442CB-F2A1-9D4E-95BF-4F53909F02ED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60876" y="3148147"/>
            <a:ext cx="8162748" cy="1260000"/>
          </a:xfrm>
        </p:spPr>
        <p:txBody>
          <a:bodyPr/>
          <a:lstStyle>
            <a:lvl1pPr marL="172800" indent="-172800">
              <a:buClr>
                <a:schemeClr val="accent1"/>
              </a:buClr>
              <a:buFont typeface="Arial" panose="020B0604020202020204" pitchFamily="34" charset="0"/>
              <a:buChar char="►"/>
              <a:defRPr/>
            </a:lvl1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</a:t>
            </a:r>
            <a:r>
              <a:rPr lang="ru-RU" dirty="0"/>
              <a:t>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8B817F43-A964-B045-A0BE-E94870B257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0172" y="2762998"/>
            <a:ext cx="8162748" cy="31075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D5F301B-BDC4-0A44-851A-FEA40E84A4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DF3A0FDE-0811-BF41-9C6C-F9D65C1F00FB}"/>
              </a:ext>
            </a:extLst>
          </p:cNvPr>
          <p:cNvSpPr/>
          <p:nvPr userDrawn="1"/>
        </p:nvSpPr>
        <p:spPr bwMode="auto">
          <a:xfrm>
            <a:off x="400204" y="879475"/>
            <a:ext cx="46800" cy="1548000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D7267AD-FD35-3747-A7B8-20FE7942550D}"/>
              </a:ext>
            </a:extLst>
          </p:cNvPr>
          <p:cNvSpPr/>
          <p:nvPr userDrawn="1"/>
        </p:nvSpPr>
        <p:spPr bwMode="auto">
          <a:xfrm>
            <a:off x="400204" y="2858852"/>
            <a:ext cx="46800" cy="1544400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653" y="4497174"/>
            <a:ext cx="1862627" cy="437530"/>
          </a:xfrm>
          <a:prstGeom prst="rect">
            <a:avLst/>
          </a:prstGeom>
        </p:spPr>
      </p:pic>
      <p:sp>
        <p:nvSpPr>
          <p:cNvPr id="16" name="Номер слайда 2">
            <a:extLst>
              <a:ext uri="{FF2B5EF4-FFF2-40B4-BE49-F238E27FC236}">
                <a16:creationId xmlns:a16="http://schemas.microsoft.com/office/drawing/2014/main" id="{E9295DCF-C48D-FE4C-94DD-25AB0147F7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25298" y="4767705"/>
            <a:ext cx="699560" cy="273844"/>
          </a:xfrm>
          <a:prstGeom prst="rect">
            <a:avLst/>
          </a:prstGeom>
        </p:spPr>
        <p:txBody>
          <a:bodyPr/>
          <a:lstStyle/>
          <a:p>
            <a:fld id="{51036E43-BD2F-D44D-850A-5FFB25242708}" type="slidenum">
              <a:rPr lang="ru-RU" b="0" smtClean="0">
                <a:solidFill>
                  <a:schemeClr val="tx1"/>
                </a:solidFill>
              </a:rPr>
              <a:pPr/>
              <a:t>‹#›</a:t>
            </a:fld>
            <a:endParaRPr lang="ru-RU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548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4300" y="1152604"/>
            <a:ext cx="2625231" cy="3272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C349F7-831E-4E42-A4CF-70760935253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3596" y="785039"/>
            <a:ext cx="2625231" cy="31075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48CC32A-3869-7549-AFD3-B40554F494FE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01297" y="1152604"/>
            <a:ext cx="2625231" cy="3272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6" name="Текст 4">
            <a:extLst>
              <a:ext uri="{FF2B5EF4-FFF2-40B4-BE49-F238E27FC236}">
                <a16:creationId xmlns:a16="http://schemas.microsoft.com/office/drawing/2014/main" id="{38740FF3-CF42-454B-9F45-EFEA5B9ECFE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00593" y="785039"/>
            <a:ext cx="2625231" cy="31075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CDCE6197-042D-F341-8633-B13A8DBE3DF0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3203705" y="1152604"/>
            <a:ext cx="2625231" cy="3272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7" name="Текст 4">
            <a:extLst>
              <a:ext uri="{FF2B5EF4-FFF2-40B4-BE49-F238E27FC236}">
                <a16:creationId xmlns:a16="http://schemas.microsoft.com/office/drawing/2014/main" id="{4ED0B954-BD60-8D47-8AEC-F39DBC39CC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03001" y="785039"/>
            <a:ext cx="2625231" cy="31075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7D572D5-3E16-154C-8EC5-6A770C5B79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653" y="4497174"/>
            <a:ext cx="1862627" cy="437530"/>
          </a:xfrm>
          <a:prstGeom prst="rect">
            <a:avLst/>
          </a:prstGeom>
        </p:spPr>
      </p:pic>
      <p:sp>
        <p:nvSpPr>
          <p:cNvPr id="19" name="Номер слайда 2">
            <a:extLst>
              <a:ext uri="{FF2B5EF4-FFF2-40B4-BE49-F238E27FC236}">
                <a16:creationId xmlns:a16="http://schemas.microsoft.com/office/drawing/2014/main" id="{E9295DCF-C48D-FE4C-94DD-25AB0147F7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25298" y="4767705"/>
            <a:ext cx="699560" cy="273844"/>
          </a:xfrm>
          <a:prstGeom prst="rect">
            <a:avLst/>
          </a:prstGeom>
        </p:spPr>
        <p:txBody>
          <a:bodyPr/>
          <a:lstStyle/>
          <a:p>
            <a:fld id="{51036E43-BD2F-D44D-850A-5FFB25242708}" type="slidenum">
              <a:rPr lang="ru-RU" b="0" smtClean="0">
                <a:solidFill>
                  <a:schemeClr val="tx1"/>
                </a:solidFill>
              </a:rPr>
              <a:pPr/>
              <a:t>‹#›</a:t>
            </a:fld>
            <a:endParaRPr lang="ru-RU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60693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3780" y="158827"/>
            <a:ext cx="8409844" cy="378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6523" y="879474"/>
            <a:ext cx="8409844" cy="352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5417" y="48561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C702E3D-E1C0-8345-AA2A-F82325D0AAB8}" type="datetime4">
              <a:rPr lang="ru-RU" smtClean="0"/>
              <a:t>15 марта 2023 г.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4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92" r:id="rId5"/>
    <p:sldLayoutId id="2147483673" r:id="rId6"/>
    <p:sldLayoutId id="2147483674" r:id="rId7"/>
    <p:sldLayoutId id="2147483675" r:id="rId8"/>
    <p:sldLayoutId id="2147483691" r:id="rId9"/>
    <p:sldLayoutId id="2147483676" r:id="rId10"/>
    <p:sldLayoutId id="2147483677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2800" indent="-172800" algn="l" defTabSz="685800" rtl="0" eaLnBrk="1" latinLnBrk="0" hangingPunct="1">
        <a:lnSpc>
          <a:spcPct val="100000"/>
        </a:lnSpc>
        <a:spcBef>
          <a:spcPts val="300"/>
        </a:spcBef>
        <a:buClr>
          <a:schemeClr val="accent1"/>
        </a:buClr>
        <a:buSzPct val="110000"/>
        <a:buFont typeface="Arial" panose="020B0604020202020204" pitchFamily="34" charset="0"/>
        <a:buChar char="►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45600" indent="-172800" algn="l" defTabSz="685800" rtl="0" eaLnBrk="1" latinLnBrk="0" hangingPunct="1">
        <a:lnSpc>
          <a:spcPct val="100000"/>
        </a:lnSpc>
        <a:spcBef>
          <a:spcPts val="200"/>
        </a:spcBef>
        <a:buClr>
          <a:srgbClr val="448A18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18400" indent="-172800" algn="l" defTabSz="685800" rtl="0" eaLnBrk="1" latinLnBrk="0" hangingPunct="1">
        <a:lnSpc>
          <a:spcPct val="100000"/>
        </a:lnSpc>
        <a:spcBef>
          <a:spcPts val="300"/>
        </a:spcBef>
        <a:buClr>
          <a:srgbClr val="448A18"/>
        </a:buClr>
        <a:buSzPct val="12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91200" indent="-172800" algn="l" defTabSz="685800" rtl="0" eaLnBrk="1" latinLnBrk="0" hangingPunct="1">
        <a:lnSpc>
          <a:spcPct val="100000"/>
        </a:lnSpc>
        <a:spcBef>
          <a:spcPts val="300"/>
        </a:spcBef>
        <a:buClr>
          <a:srgbClr val="448A18"/>
        </a:buClr>
        <a:buSzPct val="120000"/>
        <a:buFont typeface="Системный шрифт, обычный"/>
        <a:buChar char="⁃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172800" algn="l" defTabSz="685800" rtl="0" eaLnBrk="1" latinLnBrk="0" hangingPunct="1">
        <a:lnSpc>
          <a:spcPct val="100000"/>
        </a:lnSpc>
        <a:spcBef>
          <a:spcPts val="300"/>
        </a:spcBef>
        <a:buClr>
          <a:srgbClr val="448A18"/>
        </a:buClr>
        <a:buSzPct val="60000"/>
        <a:buFont typeface=".Lucida Grande UI Regular"/>
        <a:buChar char="◆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6"/>
          <p:cNvSpPr txBox="1">
            <a:spLocks/>
          </p:cNvSpPr>
          <p:nvPr/>
        </p:nvSpPr>
        <p:spPr>
          <a:xfrm>
            <a:off x="7217229" y="4603302"/>
            <a:ext cx="1463783" cy="54019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377" rtl="0" latinLnBrk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457200" marR="0" indent="-228600" algn="l" defTabSz="914377" rtl="0" latinLnBrk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685800" marR="0" indent="-228600" algn="l" defTabSz="914377" rtl="0" latinLnBrk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914400" marR="0" indent="-228600" algn="l" defTabSz="914377" rtl="0" latinLnBrk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1143000" marR="0" indent="-228600" algn="l" defTabSz="914377" rtl="0" latinLnBrk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1371600" marR="0" indent="-228600" algn="l" defTabSz="914377" rtl="0" latinLnBrk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1600200" marR="0" indent="-228600" algn="l" defTabSz="914377" rtl="0" latinLnBrk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1828800" marR="0" indent="-228600" algn="l" defTabSz="914377" rtl="0" latinLnBrk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2057400" marR="0" indent="-228600" algn="l" defTabSz="914377" rtl="0" latinLnBrk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hangingPunct="1">
              <a:lnSpc>
                <a:spcPct val="150000"/>
              </a:lnSpc>
            </a:pP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</a:t>
            </a:r>
            <a:r>
              <a:rPr lang="en-US" sz="15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5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hangingPunct="1">
              <a:lnSpc>
                <a:spcPct val="150000"/>
              </a:lnSpc>
            </a:pP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5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46771" y="1654124"/>
            <a:ext cx="7651334" cy="1192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 anchorCtr="0">
            <a:normAutofit lnSpcReduction="10000"/>
          </a:bodyPr>
          <a:lstStyle>
            <a:lvl1pPr marL="0" marR="0" indent="0" algn="just" defTabSz="91437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 u="none" strike="noStrike" cap="none" spc="-87" baseline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171450" algn="l" defTabSz="91437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342900" algn="l" defTabSz="91437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514350" algn="l" defTabSz="91437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685800" algn="l" defTabSz="91437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857250" algn="l" defTabSz="91437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1028700" algn="l" defTabSz="91437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1200150" algn="l" defTabSz="91437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1371600" algn="l" defTabSz="914377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88" b="1" i="0" u="none" strike="noStrike" cap="none" spc="-64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/>
            <a:r>
              <a:rPr lang="ru-RU" altLang="ru-RU" sz="3600" dirty="0">
                <a:solidFill>
                  <a:srgbClr val="19502E"/>
                </a:solidFill>
                <a:latin typeface="Arial" panose="020B0604020202020204" pitchFamily="34" charset="0"/>
              </a:rPr>
              <a:t>Общество с ограниченной ответственностью </a:t>
            </a:r>
            <a:r>
              <a:rPr lang="ru-RU" altLang="ru-RU" sz="3600" dirty="0" smtClean="0">
                <a:solidFill>
                  <a:srgbClr val="19502E"/>
                </a:solidFill>
                <a:latin typeface="Arial" panose="020B0604020202020204" pitchFamily="34" charset="0"/>
              </a:rPr>
              <a:t>«Грета»</a:t>
            </a:r>
            <a:endParaRPr lang="ru-RU" sz="2000" spc="0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42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6"/>
          <p:cNvSpPr txBox="1">
            <a:spLocks/>
          </p:cNvSpPr>
          <p:nvPr/>
        </p:nvSpPr>
        <p:spPr>
          <a:xfrm>
            <a:off x="7197634" y="4603302"/>
            <a:ext cx="1483378" cy="540198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377" rtl="0" latinLnBrk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 sz="10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457200" marR="0" indent="-228600" algn="l" defTabSz="914377" rtl="0" latinLnBrk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685800" marR="0" indent="-228600" algn="l" defTabSz="914377" rtl="0" latinLnBrk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914400" marR="0" indent="-228600" algn="l" defTabSz="914377" rtl="0" latinLnBrk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1143000" marR="0" indent="-228600" algn="l" defTabSz="914377" rtl="0" latinLnBrk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1371600" marR="0" indent="-228600" algn="l" defTabSz="914377" rtl="0" latinLnBrk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1600200" marR="0" indent="-228600" algn="l" defTabSz="914377" rtl="0" latinLnBrk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1828800" marR="0" indent="-228600" algn="l" defTabSz="914377" rtl="0" latinLnBrk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2057400" marR="0" indent="-228600" algn="l" defTabSz="914377" rtl="0" latinLnBrk="0">
              <a:lnSpc>
                <a:spcPct val="90000"/>
              </a:lnSpc>
              <a:spcBef>
                <a:spcPts val="1688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1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hangingPunct="1">
              <a:lnSpc>
                <a:spcPct val="150000"/>
              </a:lnSpc>
            </a:pP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Март</a:t>
            </a:r>
            <a:r>
              <a:rPr lang="en-US" sz="15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</a:t>
            </a:r>
            <a:r>
              <a:rPr lang="ru-RU" sz="15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5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hangingPunct="1">
              <a:lnSpc>
                <a:spcPct val="150000"/>
              </a:lnSpc>
            </a:pPr>
            <a:r>
              <a:rPr lang="ru-RU" sz="15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500" dirty="0" smtClean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1">
            <a:extLst>
              <a:ext uri="{FF2B5EF4-FFF2-40B4-BE49-F238E27FC236}">
                <a16:creationId xmlns:a16="http://schemas.microsoft.com/office/drawing/2014/main" id="{906A31A8-6FCC-1640-B54E-DD44073BF63E}"/>
              </a:ext>
            </a:extLst>
          </p:cNvPr>
          <p:cNvSpPr txBox="1">
            <a:spLocks/>
          </p:cNvSpPr>
          <p:nvPr/>
        </p:nvSpPr>
        <p:spPr>
          <a:xfrm>
            <a:off x="441433" y="633550"/>
            <a:ext cx="3724942" cy="133894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72800" indent="-1728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5600" indent="-172800" algn="l" defTabSz="6858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448A18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400" indent="-1728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indent="-1728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  <a:buFont typeface="Системный шрифт, обычный"/>
              <a:buChar char="⁃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1728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60000"/>
              <a:buFont typeface=".Lucida Grande UI Regular"/>
              <a:buChar char="◆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«Грета» ИНН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6710004057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Юридический адрес: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216130, Смоленская область, Монастырщинский район, д.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Цикуновка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Заемщика/залогодателя проводятся мероприятия по реализации предмета залога в рамках исполнительного производства</a:t>
            </a:r>
          </a:p>
          <a:p>
            <a:endParaRPr lang="ru-RU" sz="1400" dirty="0"/>
          </a:p>
        </p:txBody>
      </p:sp>
      <p:sp>
        <p:nvSpPr>
          <p:cNvPr id="5" name="Объект 6">
            <a:extLst>
              <a:ext uri="{FF2B5EF4-FFF2-40B4-BE49-F238E27FC236}">
                <a16:creationId xmlns:a16="http://schemas.microsoft.com/office/drawing/2014/main" id="{89E1C399-8F0B-5F4C-9037-4DF5AAE80DDE}"/>
              </a:ext>
            </a:extLst>
          </p:cNvPr>
          <p:cNvSpPr txBox="1">
            <a:spLocks/>
          </p:cNvSpPr>
          <p:nvPr/>
        </p:nvSpPr>
        <p:spPr>
          <a:xfrm>
            <a:off x="4552699" y="633550"/>
            <a:ext cx="3614724" cy="1672044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172800" indent="-1728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chemeClr val="accent1"/>
              </a:buClr>
              <a:buSzPct val="110000"/>
              <a:buFont typeface="Arial" panose="020B0604020202020204" pitchFamily="34" charset="0"/>
              <a:buChar char="►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5600" indent="-172800" algn="l" defTabSz="685800" rtl="0" eaLnBrk="1" latinLnBrk="0" hangingPunct="1">
              <a:lnSpc>
                <a:spcPct val="100000"/>
              </a:lnSpc>
              <a:spcBef>
                <a:spcPts val="200"/>
              </a:spcBef>
              <a:buClr>
                <a:srgbClr val="448A18"/>
              </a:buClr>
              <a:buFont typeface="Wingdings" pitchFamily="2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8400" indent="-1728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91200" indent="-1728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120000"/>
              <a:buFont typeface="Системный шрифт, обычный"/>
              <a:buChar char="⁃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4000" indent="-172800" algn="l" defTabSz="685800" rtl="0" eaLnBrk="1" latinLnBrk="0" hangingPunct="1">
              <a:lnSpc>
                <a:spcPct val="100000"/>
              </a:lnSpc>
              <a:spcBef>
                <a:spcPts val="300"/>
              </a:spcBef>
              <a:buClr>
                <a:srgbClr val="448A18"/>
              </a:buClr>
              <a:buSzPct val="60000"/>
              <a:buFont typeface=".Lucida Grande UI Regular"/>
              <a:buChar char="◆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0"/>
              </a:spcBef>
            </a:pPr>
            <a:r>
              <a:rPr lang="ru-RU" alt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залога, принадлежащий ООО «Грета»: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Недвижимое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(Производственное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помещение, площадью 628,5 кв.м., кадастровый номер кадастровый номер 67:12:0780101:77, земельный участок, земли населенных пунктов, 24 973 кв.м., кадастровый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номер:67:12:0780101:0060).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имущество реализуется единым лотом, расположенный по адресу: </a:t>
            </a:r>
          </a:p>
          <a:p>
            <a:pPr marL="0">
              <a:spcBef>
                <a:spcPts val="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Смоленская область, Монастырщинский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р-н, с/о. Слободской, д. Буда Стариковская</a:t>
            </a: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900" dirty="0"/>
          </a:p>
        </p:txBody>
      </p:sp>
      <p:sp>
        <p:nvSpPr>
          <p:cNvPr id="6" name="Заголовок 8">
            <a:extLst>
              <a:ext uri="{FF2B5EF4-FFF2-40B4-BE49-F238E27FC236}">
                <a16:creationId xmlns:a16="http://schemas.microsoft.com/office/drawing/2014/main" id="{57EABB28-0E67-764D-9714-E9EB5EA37CA8}"/>
              </a:ext>
            </a:extLst>
          </p:cNvPr>
          <p:cNvSpPr txBox="1">
            <a:spLocks/>
          </p:cNvSpPr>
          <p:nvPr/>
        </p:nvSpPr>
        <p:spPr>
          <a:xfrm>
            <a:off x="422516" y="2047515"/>
            <a:ext cx="8258496" cy="2959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 anchor="b" anchorCtr="0">
            <a:norm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Карта Смоленской области</a:t>
            </a:r>
            <a:endParaRPr lang="ru-RU" sz="1200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873" y="2343495"/>
            <a:ext cx="2859359" cy="1852434"/>
          </a:xfrm>
          <a:prstGeom prst="rect">
            <a:avLst/>
          </a:prstGeom>
        </p:spPr>
      </p:pic>
      <p:pic>
        <p:nvPicPr>
          <p:cNvPr id="10" name="Рисунок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329" y="2386426"/>
            <a:ext cx="3350120" cy="22362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359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0E599-56B5-384D-BA15-34F54EEFD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Фотографии залогового имущества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Номер слайда 2">
            <a:extLst>
              <a:ext uri="{FF2B5EF4-FFF2-40B4-BE49-F238E27FC236}">
                <a16:creationId xmlns:a16="http://schemas.microsoft.com/office/drawing/2014/main" id="{E9295DCF-C48D-FE4C-94DD-25AB0147F7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25298" y="4767705"/>
            <a:ext cx="699560" cy="273844"/>
          </a:xfrm>
          <a:prstGeom prst="rect">
            <a:avLst/>
          </a:prstGeom>
        </p:spPr>
        <p:txBody>
          <a:bodyPr/>
          <a:lstStyle/>
          <a:p>
            <a:fld id="{51036E43-BD2F-D44D-850A-5FFB25242708}" type="slidenum">
              <a:rPr lang="ru-RU" sz="1000" b="0" smtClean="0">
                <a:solidFill>
                  <a:schemeClr val="tx1"/>
                </a:solidFill>
              </a:rPr>
              <a:pPr/>
              <a:t>3</a:t>
            </a:fld>
            <a:endParaRPr lang="ru-RU" sz="1000" b="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57" y="536826"/>
            <a:ext cx="4076947" cy="30577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681" y="536827"/>
            <a:ext cx="4112654" cy="3084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737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C0E599-56B5-384D-BA15-34F54EEFD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Фотографии залогового имущества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Номер слайда 2">
            <a:extLst>
              <a:ext uri="{FF2B5EF4-FFF2-40B4-BE49-F238E27FC236}">
                <a16:creationId xmlns:a16="http://schemas.microsoft.com/office/drawing/2014/main" id="{E9295DCF-C48D-FE4C-94DD-25AB0147F7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25298" y="4767705"/>
            <a:ext cx="699560" cy="273844"/>
          </a:xfrm>
          <a:prstGeom prst="rect">
            <a:avLst/>
          </a:prstGeom>
        </p:spPr>
        <p:txBody>
          <a:bodyPr/>
          <a:lstStyle/>
          <a:p>
            <a:fld id="{51036E43-BD2F-D44D-850A-5FFB25242708}" type="slidenum">
              <a:rPr lang="ru-RU" sz="1000" b="0" smtClean="0">
                <a:solidFill>
                  <a:schemeClr val="tx1"/>
                </a:solidFill>
              </a:rPr>
              <a:pPr/>
              <a:t>4</a:t>
            </a:fld>
            <a:endParaRPr lang="ru-RU" sz="1000" b="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35" y="824738"/>
            <a:ext cx="4239606" cy="31797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329" y="824737"/>
            <a:ext cx="4239604" cy="317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691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>
            <a:extLst>
              <a:ext uri="{FF2B5EF4-FFF2-40B4-BE49-F238E27FC236}">
                <a16:creationId xmlns:a16="http://schemas.microsoft.com/office/drawing/2014/main" id="{AAA4FB05-DEA4-B945-8509-10C30AD2D8E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rgbClr val="F49100"/>
              </a:buClr>
              <a:buFont typeface="Wingdings" pitchFamily="2" charset="2"/>
              <a:buChar char="v"/>
              <a:defRPr/>
            </a:pPr>
            <a:r>
              <a:rPr lang="ru-RU" sz="1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заемщика/залогодателя ООО </a:t>
            </a:r>
            <a:r>
              <a:rPr lang="ru-RU" sz="1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«Грета» ведутся мероприятия в рамках исполнительного производства. </a:t>
            </a:r>
            <a:endParaRPr lang="ru-RU" sz="1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20000"/>
              </a:spcBef>
              <a:buClr>
                <a:srgbClr val="F49100"/>
              </a:buClr>
              <a:buFont typeface="Wingdings" pitchFamily="2" charset="2"/>
              <a:buChar char="v"/>
              <a:defRPr/>
            </a:pPr>
            <a:r>
              <a:rPr lang="ru-RU" sz="1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Урегулирование задолженности за счет реализации имущества в рамках исполнительного производства с торгов. Торги на данный момент не </a:t>
            </a:r>
            <a:r>
              <a:rPr lang="ru-RU" sz="1400" kern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назанчены</a:t>
            </a:r>
            <a:r>
              <a:rPr lang="ru-RU" sz="1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будут проводится на электронной площадке АО «РАД» (</a:t>
            </a:r>
            <a:r>
              <a:rPr lang="en-US" sz="1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https://catalog.lot-online.ru/</a:t>
            </a:r>
            <a:r>
              <a:rPr lang="ru-RU" sz="1400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Начальная продажная цена 102 555,20 руб. Имущество реализуется единым лотом.</a:t>
            </a:r>
          </a:p>
          <a:p>
            <a:pPr marL="342900" indent="-342900" algn="just">
              <a:spcBef>
                <a:spcPct val="20000"/>
              </a:spcBef>
              <a:buClr>
                <a:srgbClr val="F49100"/>
              </a:buClr>
              <a:buFont typeface="Wingdings" pitchFamily="2" charset="2"/>
              <a:buChar char="v"/>
              <a:defRPr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лицо: Федоров Алексей Федорович</a:t>
            </a:r>
          </a:p>
          <a:p>
            <a:pPr marL="342900" indent="-342900" algn="just">
              <a:spcBef>
                <a:spcPct val="20000"/>
              </a:spcBef>
              <a:buClr>
                <a:srgbClr val="F49100"/>
              </a:buClr>
              <a:buFont typeface="Wingdings" pitchFamily="2" charset="2"/>
              <a:buChar char="v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8 (4812)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33-90-10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1048), мобильный телефон: 8 (903) 892-55-56</a:t>
            </a:r>
          </a:p>
          <a:p>
            <a:pPr marL="342900" indent="-342900">
              <a:spcBef>
                <a:spcPct val="20000"/>
              </a:spcBef>
              <a:buClr>
                <a:srgbClr val="F49100"/>
              </a:buClr>
              <a:buFont typeface="Wingdings" pitchFamily="2" charset="2"/>
              <a:buChar char="v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Контактное лицо: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колай Витальевич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rgbClr val="F49100"/>
              </a:buClr>
              <a:buFont typeface="Wingdings" pitchFamily="2" charset="2"/>
              <a:buChar char="v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Тел. 8 (4812)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33-90-10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вн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1328),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мобильный телефон: 8 (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908) 285-07-12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Clr>
                <a:srgbClr val="19502E"/>
              </a:buClr>
              <a:buNone/>
            </a:pPr>
            <a:endParaRPr lang="ru-RU" dirty="0"/>
          </a:p>
        </p:txBody>
      </p:sp>
      <p:sp>
        <p:nvSpPr>
          <p:cNvPr id="5" name="Заголовок 5">
            <a:extLst>
              <a:ext uri="{FF2B5EF4-FFF2-40B4-BE49-F238E27FC236}">
                <a16:creationId xmlns:a16="http://schemas.microsoft.com/office/drawing/2014/main" id="{762D5EDC-CD99-2041-997E-22200ABA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ru-RU" dirty="0" smtClean="0"/>
              <a:t/>
            </a:r>
            <a:br>
              <a:rPr lang="en-US" altLang="ru-RU" dirty="0" smtClean="0"/>
            </a:br>
            <a:r>
              <a:rPr lang="en-US" altLang="ru-RU" dirty="0"/>
              <a:t/>
            </a:r>
            <a:br>
              <a:rPr lang="en-US" altLang="ru-RU" dirty="0"/>
            </a:b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dirty="0"/>
              <a:t>Информация о </a:t>
            </a:r>
            <a:r>
              <a:rPr lang="ru-RU" altLang="ru-RU" dirty="0" smtClean="0"/>
              <a:t>проводимых </a:t>
            </a:r>
            <a:r>
              <a:rPr lang="ru-RU" altLang="ru-RU" dirty="0"/>
              <a:t>мероприятиях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Номер слайда 2">
            <a:extLst>
              <a:ext uri="{FF2B5EF4-FFF2-40B4-BE49-F238E27FC236}">
                <a16:creationId xmlns:a16="http://schemas.microsoft.com/office/drawing/2014/main" id="{E9295DCF-C48D-FE4C-94DD-25AB0147F7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125298" y="4767705"/>
            <a:ext cx="699560" cy="273844"/>
          </a:xfrm>
          <a:prstGeom prst="rect">
            <a:avLst/>
          </a:prstGeom>
        </p:spPr>
        <p:txBody>
          <a:bodyPr/>
          <a:lstStyle/>
          <a:p>
            <a:fld id="{51036E43-BD2F-D44D-850A-5FFB25242708}" type="slidenum">
              <a:rPr lang="ru-RU" sz="1000"/>
              <a:pPr/>
              <a:t>5</a:t>
            </a:fld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235070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РСХБ_внутренняя презентация">
  <a:themeElements>
    <a:clrScheme name="Пользовательские 2">
      <a:dk1>
        <a:srgbClr val="000000"/>
      </a:dk1>
      <a:lt1>
        <a:srgbClr val="FFFFFF"/>
      </a:lt1>
      <a:dk2>
        <a:srgbClr val="E7E5E5"/>
      </a:dk2>
      <a:lt2>
        <a:srgbClr val="A8A7A9"/>
      </a:lt2>
      <a:accent1>
        <a:srgbClr val="238340"/>
      </a:accent1>
      <a:accent2>
        <a:srgbClr val="69A643"/>
      </a:accent2>
      <a:accent3>
        <a:srgbClr val="A6CE38"/>
      </a:accent3>
      <a:accent4>
        <a:srgbClr val="2B6030"/>
      </a:accent4>
      <a:accent5>
        <a:srgbClr val="FFCB05"/>
      </a:accent5>
      <a:accent6>
        <a:srgbClr val="FCC538"/>
      </a:accent6>
      <a:hlink>
        <a:srgbClr val="238340"/>
      </a:hlink>
      <a:folHlink>
        <a:srgbClr val="A6CE3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4" id="{4FCADD2B-D216-064A-A367-21D0B623CE5B}" vid="{0382296C-F935-B54E-AE1D-D864CACC403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РСХБ_внутренняя презентация</Template>
  <TotalTime>346</TotalTime>
  <Words>243</Words>
  <Application>Microsoft Office PowerPoint</Application>
  <PresentationFormat>Экран (16:9)</PresentationFormat>
  <Paragraphs>27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.Lucida Grande UI Regular</vt:lpstr>
      <vt:lpstr>Arial</vt:lpstr>
      <vt:lpstr>Calibri</vt:lpstr>
      <vt:lpstr>Helvetica Neue</vt:lpstr>
      <vt:lpstr>Times New Roman</vt:lpstr>
      <vt:lpstr>Wingdings</vt:lpstr>
      <vt:lpstr>Системный шрифт, обычный</vt:lpstr>
      <vt:lpstr>Шаблон РСХБ_внутренняя презентация</vt:lpstr>
      <vt:lpstr>Презентация PowerPoint</vt:lpstr>
      <vt:lpstr>Презентация PowerPoint</vt:lpstr>
      <vt:lpstr>Фотографии залогового имущества</vt:lpstr>
      <vt:lpstr>Фотографии залогового имущества</vt:lpstr>
      <vt:lpstr>   Информация о проводимых мероприятиях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ПРЕЗЕНТАЦИИ (ДОЛЖЕН БЫТЬ В ТОЧНОМ СООТВЕТСТВИИ С НАИМЕНОВАНИЕМ ВОПРОСА, ВКЛЮЧЕННОГО В ПОВЕСТКУ ЗАСЕДАНИЯ КОЛЛЕГИАЛЬНОГО ОРГАНА, СОВЕЩАНИЯ ИЛИ МЕРОПРИЯТИЯ)</dc:title>
  <dc:creator>viktoriyavolk06@gmail.com</dc:creator>
  <cp:lastModifiedBy>Semenov-NVi</cp:lastModifiedBy>
  <cp:revision>76</cp:revision>
  <dcterms:created xsi:type="dcterms:W3CDTF">2021-01-29T10:45:52Z</dcterms:created>
  <dcterms:modified xsi:type="dcterms:W3CDTF">2023-03-15T06:19:20Z</dcterms:modified>
</cp:coreProperties>
</file>