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gimn_-_gimn_rossiibez_slov.mp3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 – человек.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Закон </a:t>
            </a:r>
            <a:r>
              <a:rPr lang="ru-RU" i="1" dirty="0" smtClean="0">
                <a:solidFill>
                  <a:schemeClr val="tx1"/>
                </a:solidFill>
              </a:rPr>
              <a:t>защищает </a:t>
            </a:r>
            <a:r>
              <a:rPr lang="ru-RU" i="1" dirty="0" smtClean="0">
                <a:solidFill>
                  <a:schemeClr val="tx1"/>
                </a:solidFill>
              </a:rPr>
              <a:t>меня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437112"/>
            <a:ext cx="824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Человек, его права и свободы являются высшей ценностью. Признание, соблюдение и защита прав и свобод человека и гражданина – обязанность государства.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00760" y="564357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2 Конституции 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рождении человека закон признает его основные права и свободы.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72132" y="192880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17 Конституции РФ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357430"/>
            <a:ext cx="8229600" cy="64294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Право</a:t>
            </a:r>
            <a:r>
              <a:rPr kumimoji="0" lang="ru-RU" sz="41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 жизнь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292893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20 Конституции РФ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3500438"/>
            <a:ext cx="8229600" cy="1000132"/>
          </a:xfrm>
          <a:prstGeom prst="rect">
            <a:avLst/>
          </a:prstGeom>
        </p:spPr>
        <p:txBody>
          <a:bodyPr vert="horz" anchor="ctr">
            <a:normAutofit fontScale="8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Право</a:t>
            </a:r>
            <a:r>
              <a:rPr kumimoji="0" lang="ru-RU" sz="41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 достоинство личности, свободу от пыток, насилия.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450057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21 Конституции 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Счастье всего мира не стоит одной слезы на щеке невинного ребенка</a:t>
            </a:r>
            <a:endParaRPr lang="ru-RU" dirty="0"/>
          </a:p>
        </p:txBody>
      </p:sp>
      <p:pic>
        <p:nvPicPr>
          <p:cNvPr id="4" name="Содержимое 3" descr="1020d1299e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4447" y="1693818"/>
            <a:ext cx="6179387" cy="4943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dirty="0" smtClean="0"/>
              <a:t>Конвенция: это договор, который должен неукоснительно исполняться теми, кто его подписал.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3071810"/>
            <a:ext cx="8229600" cy="265429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 ноября 1989 года Конвенция о правах ребенка была единогласно принята Генеральной Ассамблеей ООН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Конвенция о правах ребенка</a:t>
            </a:r>
            <a:endParaRPr lang="ru-RU" dirty="0"/>
          </a:p>
        </p:txBody>
      </p:sp>
      <p:pic>
        <p:nvPicPr>
          <p:cNvPr id="5" name="Рисунок 4" descr="convention_ontherightsofthechild_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214422"/>
            <a:ext cx="4481065" cy="549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4714908" cy="6911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-53625"/>
            <a:ext cx="4714907" cy="6911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4141136" cy="5929354"/>
          </a:xfrm>
        </p:spPr>
      </p:pic>
      <p:pic>
        <p:nvPicPr>
          <p:cNvPr id="5" name="Рисунок 4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571480"/>
            <a:ext cx="4191000" cy="592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513030"/>
            <a:ext cx="4286280" cy="5844927"/>
          </a:xfrm>
        </p:spPr>
      </p:pic>
      <p:pic>
        <p:nvPicPr>
          <p:cNvPr id="5" name="Рисунок 4" descr="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530114"/>
            <a:ext cx="4101345" cy="582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3893936" cy="5814354"/>
          </a:xfrm>
        </p:spPr>
      </p:pic>
      <p:pic>
        <p:nvPicPr>
          <p:cNvPr id="5" name="Рисунок 4" descr="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500042"/>
            <a:ext cx="4119562" cy="57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Российская Федерация – правовое государство</a:t>
            </a:r>
            <a:endParaRPr lang="ru-RU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1 Конституции 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Свидетельство о рождении</a:t>
            </a:r>
            <a:endParaRPr lang="ru-RU" dirty="0"/>
          </a:p>
        </p:txBody>
      </p:sp>
      <p:pic>
        <p:nvPicPr>
          <p:cNvPr id="4" name="Содержимое 3" descr="bsrb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3643338" cy="4952009"/>
          </a:xfrm>
        </p:spPr>
      </p:pic>
      <p:pic>
        <p:nvPicPr>
          <p:cNvPr id="5" name="Рисунок 4" descr="svidetel-rojde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474229"/>
            <a:ext cx="3601113" cy="4908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</a:t>
            </a:r>
            <a:endParaRPr lang="ru-RU" dirty="0"/>
          </a:p>
        </p:txBody>
      </p:sp>
      <p:pic>
        <p:nvPicPr>
          <p:cNvPr id="4" name="Содержимое 3" descr="600_091018_1255893225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3239811" cy="4708525"/>
          </a:xfrm>
        </p:spPr>
      </p:pic>
      <p:pic>
        <p:nvPicPr>
          <p:cNvPr id="5" name="Рисунок 4" descr="2671bca590487498911f246d36c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714488"/>
            <a:ext cx="5619750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обязанности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6857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Быть всегда готовыми к урокам (стремиться к хорошей успеваемости)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2571744"/>
            <a:ext cx="8229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грубить старшим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3500438"/>
            <a:ext cx="8229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Уважать труд технического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персонала школы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4429132"/>
            <a:ext cx="8229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пропускать уроки без уважительной причины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5572140"/>
            <a:ext cx="8229600" cy="68579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Всегда соблюдать дисциплину на уроках и переменах; подавать положительный пример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младшим школьникам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nw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9420" y="0"/>
            <a:ext cx="4898571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800" dirty="0" smtClean="0"/>
              <a:t>Право</a:t>
            </a:r>
            <a:r>
              <a:rPr lang="ru-RU" dirty="0" smtClean="0"/>
              <a:t> – это система установленных государством общеобязательных правил поведения, норм, исполнение которых обеспечивается силой государственного принуждения. Нормы права необходимо исполнять всем.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800" dirty="0" smtClean="0"/>
              <a:t>Конституция</a:t>
            </a:r>
            <a:r>
              <a:rPr lang="ru-RU" dirty="0" smtClean="0"/>
              <a:t> – это основной закон государства, определяющий, как устроено общество и государство, как образуются органы власти, каковы права и обязанности граждан, герб, гимн и флаг государства, его столица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Конституция, по которой мы сейчас живем, была принята 12 декабря 1993 года. Этот день стал всенародным праздником. </a:t>
            </a:r>
            <a:endParaRPr lang="ru-RU" dirty="0"/>
          </a:p>
        </p:txBody>
      </p:sp>
      <p:pic>
        <p:nvPicPr>
          <p:cNvPr id="3" name="Рисунок 2" descr="15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214686"/>
            <a:ext cx="666750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rb_r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020504" cy="6210932"/>
          </a:xfrm>
        </p:spPr>
      </p:pic>
      <p:sp>
        <p:nvSpPr>
          <p:cNvPr id="5" name="TextBox 4"/>
          <p:cNvSpPr txBox="1"/>
          <p:nvPr/>
        </p:nvSpPr>
        <p:spPr>
          <a:xfrm>
            <a:off x="2285984" y="6286520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Герб Российской Федерации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ussi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0058" y="0"/>
            <a:ext cx="9204058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5786454"/>
            <a:ext cx="7500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Флаг Российской Федерации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gim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1"/>
            <a:ext cx="9144001" cy="6858000"/>
          </a:xfrm>
        </p:spPr>
      </p:pic>
      <p:pic>
        <p:nvPicPr>
          <p:cNvPr id="5" name="gimn_-_gimn_rossiibez_sl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786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Семья, материнство, отцовство, детство, инвалиды и пожилые граждане пользуются поддержкой государства.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571501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7 Конституции 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281</Words>
  <Application>Microsoft Office PowerPoint</Application>
  <PresentationFormat>Экран (4:3)</PresentationFormat>
  <Paragraphs>32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Я – человек.</vt:lpstr>
      <vt:lpstr>Российская Федерация – правовое государство</vt:lpstr>
      <vt:lpstr>Право – это система установленных государством общеобязательных правил поведения, норм, исполнение которых обеспечивается силой государственного принуждения. Нормы права необходимо исполнять всем.</vt:lpstr>
      <vt:lpstr>Конституция – это основной закон государства, определяющий, как устроено общество и государство, как образуются органы власти, каковы права и обязанности граждан, герб, гимн и флаг государства, его столица и др.</vt:lpstr>
      <vt:lpstr>Конституция, по которой мы сейчас живем, была принята 12 декабря 1993 года. Этот день стал всенародным праздником. </vt:lpstr>
      <vt:lpstr>Презентация PowerPoint</vt:lpstr>
      <vt:lpstr>Презентация PowerPoint</vt:lpstr>
      <vt:lpstr>Презентация PowerPoint</vt:lpstr>
      <vt:lpstr>Семья, материнство, отцовство, детство, инвалиды и пожилые граждане пользуются поддержкой государства.</vt:lpstr>
      <vt:lpstr>Человек, его права и свободы являются высшей ценностью. Признание, соблюдение и защита прав и свобод человека и гражданина – обязанность государства.</vt:lpstr>
      <vt:lpstr>При рождении человека закон признает его основные права и свободы.</vt:lpstr>
      <vt:lpstr>Счастье всего мира не стоит одной слезы на щеке невинного ребенка</vt:lpstr>
      <vt:lpstr>Конвенция: это договор, который должен неукоснительно исполняться теми, кто его подписал.</vt:lpstr>
      <vt:lpstr>Конвенция о правах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Свидетельство о рождении</vt:lpstr>
      <vt:lpstr>Паспорт</vt:lpstr>
      <vt:lpstr>Наши обязанности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человек.</dc:title>
  <cp:lastModifiedBy>KDN</cp:lastModifiedBy>
  <cp:revision>16</cp:revision>
  <dcterms:modified xsi:type="dcterms:W3CDTF">2019-10-14T07:09:12Z</dcterms:modified>
</cp:coreProperties>
</file>