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5" r:id="rId2"/>
    <p:sldId id="350" r:id="rId3"/>
    <p:sldId id="306" r:id="rId4"/>
    <p:sldId id="261" r:id="rId5"/>
    <p:sldId id="260" r:id="rId6"/>
    <p:sldId id="265" r:id="rId7"/>
    <p:sldId id="266" r:id="rId8"/>
    <p:sldId id="270" r:id="rId9"/>
    <p:sldId id="269" r:id="rId10"/>
    <p:sldId id="268" r:id="rId11"/>
    <p:sldId id="271" r:id="rId12"/>
    <p:sldId id="272" r:id="rId13"/>
    <p:sldId id="274" r:id="rId14"/>
    <p:sldId id="273" r:id="rId15"/>
    <p:sldId id="275" r:id="rId16"/>
    <p:sldId id="276" r:id="rId17"/>
    <p:sldId id="307" r:id="rId18"/>
    <p:sldId id="337" r:id="rId19"/>
    <p:sldId id="351" r:id="rId20"/>
    <p:sldId id="277" r:id="rId21"/>
    <p:sldId id="352" r:id="rId22"/>
    <p:sldId id="336" r:id="rId23"/>
    <p:sldId id="278" r:id="rId24"/>
    <p:sldId id="309" r:id="rId25"/>
    <p:sldId id="283" r:id="rId26"/>
    <p:sldId id="279" r:id="rId27"/>
    <p:sldId id="287" r:id="rId28"/>
    <p:sldId id="286" r:id="rId29"/>
    <p:sldId id="314" r:id="rId30"/>
    <p:sldId id="315" r:id="rId31"/>
    <p:sldId id="339" r:id="rId32"/>
    <p:sldId id="288" r:id="rId33"/>
    <p:sldId id="456" r:id="rId34"/>
    <p:sldId id="316" r:id="rId35"/>
    <p:sldId id="340" r:id="rId36"/>
    <p:sldId id="341" r:id="rId37"/>
    <p:sldId id="342" r:id="rId38"/>
    <p:sldId id="290" r:id="rId39"/>
    <p:sldId id="320" r:id="rId40"/>
    <p:sldId id="321" r:id="rId41"/>
    <p:sldId id="343" r:id="rId42"/>
    <p:sldId id="333" r:id="rId43"/>
    <p:sldId id="335" r:id="rId44"/>
    <p:sldId id="334" r:id="rId45"/>
    <p:sldId id="300" r:id="rId46"/>
    <p:sldId id="301" r:id="rId47"/>
    <p:sldId id="302" r:id="rId48"/>
    <p:sldId id="323" r:id="rId49"/>
    <p:sldId id="344" r:id="rId50"/>
    <p:sldId id="455" r:id="rId51"/>
    <p:sldId id="454" r:id="rId52"/>
    <p:sldId id="331" r:id="rId53"/>
    <p:sldId id="361" r:id="rId54"/>
    <p:sldId id="451" r:id="rId55"/>
    <p:sldId id="322" r:id="rId56"/>
    <p:sldId id="364" r:id="rId57"/>
    <p:sldId id="291" r:id="rId58"/>
    <p:sldId id="292" r:id="rId59"/>
    <p:sldId id="305" r:id="rId60"/>
    <p:sldId id="293" r:id="rId61"/>
    <p:sldId id="317" r:id="rId62"/>
  </p:sldIdLst>
  <p:sldSz cx="9144000" cy="6858000" type="screen4x3"/>
  <p:notesSz cx="6797675" cy="9926638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3B"/>
    <a:srgbClr val="AE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5"/>
    <p:restoredTop sz="36542"/>
  </p:normalViewPr>
  <p:slideViewPr>
    <p:cSldViewPr showGuides="1">
      <p:cViewPr>
        <p:scale>
          <a:sx n="110" d="100"/>
          <a:sy n="110" d="100"/>
        </p:scale>
        <p:origin x="-174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03D3-9950-4EF8-B488-E4D43AA1E392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</dgm:pt>
    <dgm:pt modelId="{33C793BC-B554-40C8-BD90-02051656DB55}">
      <dgm:prSet phldrT="[Текст]"/>
      <dgm:spPr/>
      <dgm:t>
        <a:bodyPr/>
        <a:lstStyle/>
        <a:p>
          <a:r>
            <a:rPr lang="ru-RU" dirty="0" smtClean="0"/>
            <a:t>Вводная часть</a:t>
          </a:r>
          <a:endParaRPr lang="ru-RU" dirty="0"/>
        </a:p>
      </dgm:t>
    </dgm:pt>
    <dgm:pt modelId="{1425C5C8-8FDD-4077-9317-5772351D54CB}" type="parTrans" cxnId="{7847EB3C-29DE-4F28-A94B-F30016DA2BB5}">
      <dgm:prSet/>
      <dgm:spPr/>
      <dgm:t>
        <a:bodyPr/>
        <a:lstStyle/>
        <a:p>
          <a:endParaRPr lang="ru-RU"/>
        </a:p>
      </dgm:t>
    </dgm:pt>
    <dgm:pt modelId="{4BAA2AA5-6456-4399-BA75-3F14A950EEA7}" type="sibTrans" cxnId="{7847EB3C-29DE-4F28-A94B-F30016DA2BB5}">
      <dgm:prSet/>
      <dgm:spPr/>
      <dgm:t>
        <a:bodyPr/>
        <a:lstStyle/>
        <a:p>
          <a:endParaRPr lang="ru-RU"/>
        </a:p>
      </dgm:t>
    </dgm:pt>
    <dgm:pt modelId="{7E626622-0A2C-4D6A-99BF-A9D74AF69E95}">
      <dgm:prSet phldrT="[Текст]"/>
      <dgm:spPr/>
      <dgm:t>
        <a:bodyPr/>
        <a:lstStyle/>
        <a:p>
          <a:r>
            <a:rPr lang="ru-RU" dirty="0" smtClean="0"/>
            <a:t>Общие характеристики местного  бюджета</a:t>
          </a:r>
          <a:endParaRPr lang="ru-RU" dirty="0"/>
        </a:p>
      </dgm:t>
    </dgm:pt>
    <dgm:pt modelId="{C253C985-8B8F-4557-904C-D0BB5F92B552}" type="parTrans" cxnId="{DF943699-2799-43C8-B8D3-D517B7D7FBB7}">
      <dgm:prSet/>
      <dgm:spPr/>
      <dgm:t>
        <a:bodyPr/>
        <a:lstStyle/>
        <a:p>
          <a:endParaRPr lang="ru-RU"/>
        </a:p>
      </dgm:t>
    </dgm:pt>
    <dgm:pt modelId="{F52129D9-B920-4EF8-A586-9703204A4B2F}" type="sibTrans" cxnId="{DF943699-2799-43C8-B8D3-D517B7D7FBB7}">
      <dgm:prSet/>
      <dgm:spPr/>
      <dgm:t>
        <a:bodyPr/>
        <a:lstStyle/>
        <a:p>
          <a:endParaRPr lang="ru-RU"/>
        </a:p>
      </dgm:t>
    </dgm:pt>
    <dgm:pt modelId="{EBF1D381-0ACB-453E-B8A8-075C64C6AA67}">
      <dgm:prSet phldrT="[Текст]"/>
      <dgm:spPr/>
      <dgm:t>
        <a:bodyPr/>
        <a:lstStyle/>
        <a:p>
          <a:r>
            <a:rPr lang="ru-RU" dirty="0" smtClean="0"/>
            <a:t>Доходы местного бюджета</a:t>
          </a:r>
          <a:endParaRPr lang="ru-RU" dirty="0"/>
        </a:p>
      </dgm:t>
    </dgm:pt>
    <dgm:pt modelId="{2C2F46E5-0A92-401D-8F33-1B4C56C091B2}" type="parTrans" cxnId="{285FAB89-269B-428E-B3A7-E7E11F4A9E4C}">
      <dgm:prSet/>
      <dgm:spPr/>
      <dgm:t>
        <a:bodyPr/>
        <a:lstStyle/>
        <a:p>
          <a:endParaRPr lang="ru-RU"/>
        </a:p>
      </dgm:t>
    </dgm:pt>
    <dgm:pt modelId="{CD29DC76-C87D-4D2B-BF3D-69022347DDD3}" type="sibTrans" cxnId="{285FAB89-269B-428E-B3A7-E7E11F4A9E4C}">
      <dgm:prSet/>
      <dgm:spPr/>
      <dgm:t>
        <a:bodyPr/>
        <a:lstStyle/>
        <a:p>
          <a:endParaRPr lang="ru-RU"/>
        </a:p>
      </dgm:t>
    </dgm:pt>
    <dgm:pt modelId="{34FE4CAB-735A-4767-8CF0-B0B9AF453457}">
      <dgm:prSet phldrT="[Текст]"/>
      <dgm:spPr/>
      <dgm:t>
        <a:bodyPr/>
        <a:lstStyle/>
        <a:p>
          <a:r>
            <a:rPr lang="ru-RU" dirty="0" smtClean="0"/>
            <a:t>Расходы местного бюджета</a:t>
          </a:r>
          <a:endParaRPr lang="ru-RU" dirty="0"/>
        </a:p>
      </dgm:t>
    </dgm:pt>
    <dgm:pt modelId="{FF148BAF-285F-41F2-A011-039D20412E9A}" type="parTrans" cxnId="{610791E8-7A48-4A75-9FE2-515EC474D8CA}">
      <dgm:prSet/>
      <dgm:spPr/>
      <dgm:t>
        <a:bodyPr/>
        <a:lstStyle/>
        <a:p>
          <a:endParaRPr lang="ru-RU"/>
        </a:p>
      </dgm:t>
    </dgm:pt>
    <dgm:pt modelId="{4966D5FC-2BDB-4EB4-B61F-F29F076BFF4A}" type="sibTrans" cxnId="{610791E8-7A48-4A75-9FE2-515EC474D8CA}">
      <dgm:prSet/>
      <dgm:spPr/>
      <dgm:t>
        <a:bodyPr/>
        <a:lstStyle/>
        <a:p>
          <a:endParaRPr lang="ru-RU"/>
        </a:p>
      </dgm:t>
    </dgm:pt>
    <dgm:pt modelId="{A7DA22B5-CB02-4DDD-994D-3FB9BFD611ED}">
      <dgm:prSet phldrT="[Текст]"/>
      <dgm:spPr/>
      <dgm:t>
        <a:bodyPr/>
        <a:lstStyle/>
        <a:p>
          <a:r>
            <a:rPr lang="ru-RU" dirty="0" smtClean="0"/>
            <a:t>Межбюджетные отношения</a:t>
          </a:r>
          <a:endParaRPr lang="ru-RU" dirty="0"/>
        </a:p>
      </dgm:t>
    </dgm:pt>
    <dgm:pt modelId="{2E286FCF-E6FA-4134-BE3E-A991DA6C74C3}" type="parTrans" cxnId="{EC0E9C76-0852-46DD-A8CA-FE75AF3A65DA}">
      <dgm:prSet/>
      <dgm:spPr/>
      <dgm:t>
        <a:bodyPr/>
        <a:lstStyle/>
        <a:p>
          <a:endParaRPr lang="ru-RU"/>
        </a:p>
      </dgm:t>
    </dgm:pt>
    <dgm:pt modelId="{01D61F2F-D07B-4428-8BC6-C4D85467B02E}" type="sibTrans" cxnId="{EC0E9C76-0852-46DD-A8CA-FE75AF3A65DA}">
      <dgm:prSet/>
      <dgm:spPr/>
      <dgm:t>
        <a:bodyPr/>
        <a:lstStyle/>
        <a:p>
          <a:endParaRPr lang="ru-RU"/>
        </a:p>
      </dgm:t>
    </dgm:pt>
    <dgm:pt modelId="{CAFAF420-EFF5-400C-AEAE-11CEA5D7B275}" type="pres">
      <dgm:prSet presAssocID="{12BC03D3-9950-4EF8-B488-E4D43AA1E392}" presName="linear" presStyleCnt="0">
        <dgm:presLayoutVars>
          <dgm:dir/>
          <dgm:animLvl val="lvl"/>
          <dgm:resizeHandles val="exact"/>
        </dgm:presLayoutVars>
      </dgm:prSet>
      <dgm:spPr/>
    </dgm:pt>
    <dgm:pt modelId="{6D45E8CB-544A-4363-803C-E1055F857A5E}" type="pres">
      <dgm:prSet presAssocID="{33C793BC-B554-40C8-BD90-02051656DB55}" presName="parentLin" presStyleCnt="0"/>
      <dgm:spPr/>
    </dgm:pt>
    <dgm:pt modelId="{12DCBDCC-B1C0-4E69-9A39-4326E2558E7F}" type="pres">
      <dgm:prSet presAssocID="{33C793BC-B554-40C8-BD90-02051656DB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4C96F-6A74-4A12-9B47-0D63E37E2ED5}" type="pres">
      <dgm:prSet presAssocID="{33C793BC-B554-40C8-BD90-02051656DB55}" presName="parentText" presStyleLbl="node1" presStyleIdx="0" presStyleCnt="5" custLinFactNeighborX="-2784" custLinFactNeighborY="-13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48E3-5BF0-49DF-96E1-E0EE6398FF05}" type="pres">
      <dgm:prSet presAssocID="{33C793BC-B554-40C8-BD90-02051656DB55}" presName="negativeSpace" presStyleCnt="0"/>
      <dgm:spPr/>
    </dgm:pt>
    <dgm:pt modelId="{985844C6-9D41-438F-AFFD-24EB6AAB2A3D}" type="pres">
      <dgm:prSet presAssocID="{33C793BC-B554-40C8-BD90-02051656DB55}" presName="childText" presStyleLbl="conFgAcc1" presStyleIdx="0" presStyleCnt="5">
        <dgm:presLayoutVars>
          <dgm:bulletEnabled val="1"/>
        </dgm:presLayoutVars>
      </dgm:prSet>
      <dgm:spPr/>
    </dgm:pt>
    <dgm:pt modelId="{37F26B47-A087-4BB2-A352-7548E0C83684}" type="pres">
      <dgm:prSet presAssocID="{4BAA2AA5-6456-4399-BA75-3F14A950EEA7}" presName="spaceBetweenRectangles" presStyleCnt="0"/>
      <dgm:spPr/>
    </dgm:pt>
    <dgm:pt modelId="{F5DA0ECA-9EFC-4157-8A1C-E7140CD11581}" type="pres">
      <dgm:prSet presAssocID="{7E626622-0A2C-4D6A-99BF-A9D74AF69E95}" presName="parentLin" presStyleCnt="0"/>
      <dgm:spPr/>
    </dgm:pt>
    <dgm:pt modelId="{89A941C1-9713-4CF3-B375-8E7B725D5D7B}" type="pres">
      <dgm:prSet presAssocID="{7E626622-0A2C-4D6A-99BF-A9D74AF69E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4B77BC-5EAB-4DAC-9D83-86746E6665D7}" type="pres">
      <dgm:prSet presAssocID="{7E626622-0A2C-4D6A-99BF-A9D74AF69E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E02A-0733-4AD9-953B-9D28260A1619}" type="pres">
      <dgm:prSet presAssocID="{7E626622-0A2C-4D6A-99BF-A9D74AF69E95}" presName="negativeSpace" presStyleCnt="0"/>
      <dgm:spPr/>
    </dgm:pt>
    <dgm:pt modelId="{FAAD50F7-2AB2-4652-A073-FAD16DDC2D1A}" type="pres">
      <dgm:prSet presAssocID="{7E626622-0A2C-4D6A-99BF-A9D74AF69E95}" presName="childText" presStyleLbl="conFgAcc1" presStyleIdx="1" presStyleCnt="5">
        <dgm:presLayoutVars>
          <dgm:bulletEnabled val="1"/>
        </dgm:presLayoutVars>
      </dgm:prSet>
      <dgm:spPr/>
    </dgm:pt>
    <dgm:pt modelId="{91620C51-488C-4BF3-B212-9FEE8D9B9C4A}" type="pres">
      <dgm:prSet presAssocID="{F52129D9-B920-4EF8-A586-9703204A4B2F}" presName="spaceBetweenRectangles" presStyleCnt="0"/>
      <dgm:spPr/>
    </dgm:pt>
    <dgm:pt modelId="{A1DBA201-C02E-4395-957F-1990D66FD24D}" type="pres">
      <dgm:prSet presAssocID="{EBF1D381-0ACB-453E-B8A8-075C64C6AA67}" presName="parentLin" presStyleCnt="0"/>
      <dgm:spPr/>
    </dgm:pt>
    <dgm:pt modelId="{8BF74586-1D62-4D79-814C-89ED1F0460F0}" type="pres">
      <dgm:prSet presAssocID="{EBF1D381-0ACB-453E-B8A8-075C64C6AA6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BE3CF7-0773-459F-A954-F61079CBFF37}" type="pres">
      <dgm:prSet presAssocID="{EBF1D381-0ACB-453E-B8A8-075C64C6AA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FC57-2895-4E9B-8689-C947DBDB6C4A}" type="pres">
      <dgm:prSet presAssocID="{EBF1D381-0ACB-453E-B8A8-075C64C6AA67}" presName="negativeSpace" presStyleCnt="0"/>
      <dgm:spPr/>
    </dgm:pt>
    <dgm:pt modelId="{B380B9BB-BC88-4859-8634-CC21D8505759}" type="pres">
      <dgm:prSet presAssocID="{EBF1D381-0ACB-453E-B8A8-075C64C6AA67}" presName="childText" presStyleLbl="conFgAcc1" presStyleIdx="2" presStyleCnt="5">
        <dgm:presLayoutVars>
          <dgm:bulletEnabled val="1"/>
        </dgm:presLayoutVars>
      </dgm:prSet>
      <dgm:spPr/>
    </dgm:pt>
    <dgm:pt modelId="{51D46FF7-7A53-4AE2-B800-B7E4EE1FA858}" type="pres">
      <dgm:prSet presAssocID="{CD29DC76-C87D-4D2B-BF3D-69022347DDD3}" presName="spaceBetweenRectangles" presStyleCnt="0"/>
      <dgm:spPr/>
    </dgm:pt>
    <dgm:pt modelId="{057AA00A-4DB2-47A0-8989-B363BE2271FD}" type="pres">
      <dgm:prSet presAssocID="{34FE4CAB-735A-4767-8CF0-B0B9AF453457}" presName="parentLin" presStyleCnt="0"/>
      <dgm:spPr/>
    </dgm:pt>
    <dgm:pt modelId="{15B90813-812F-4D24-9E73-91C6E927D3B2}" type="pres">
      <dgm:prSet presAssocID="{34FE4CAB-735A-4767-8CF0-B0B9AF4534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DD3F82E-65FE-425C-81A6-86CA66B3CDE7}" type="pres">
      <dgm:prSet presAssocID="{34FE4CAB-735A-4767-8CF0-B0B9AF453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AA4A-9759-4E12-9036-39D50A3EDC1C}" type="pres">
      <dgm:prSet presAssocID="{34FE4CAB-735A-4767-8CF0-B0B9AF453457}" presName="negativeSpace" presStyleCnt="0"/>
      <dgm:spPr/>
    </dgm:pt>
    <dgm:pt modelId="{39154277-239A-4F73-89D6-513784A422C2}" type="pres">
      <dgm:prSet presAssocID="{34FE4CAB-735A-4767-8CF0-B0B9AF453457}" presName="childText" presStyleLbl="conFgAcc1" presStyleIdx="3" presStyleCnt="5">
        <dgm:presLayoutVars>
          <dgm:bulletEnabled val="1"/>
        </dgm:presLayoutVars>
      </dgm:prSet>
      <dgm:spPr/>
    </dgm:pt>
    <dgm:pt modelId="{A95380B3-A202-4E44-A77F-FCE86A3B0B01}" type="pres">
      <dgm:prSet presAssocID="{4966D5FC-2BDB-4EB4-B61F-F29F076BFF4A}" presName="spaceBetweenRectangles" presStyleCnt="0"/>
      <dgm:spPr/>
    </dgm:pt>
    <dgm:pt modelId="{4FB1F478-A072-4F2E-8BD2-195DE6D8793A}" type="pres">
      <dgm:prSet presAssocID="{A7DA22B5-CB02-4DDD-994D-3FB9BFD611ED}" presName="parentLin" presStyleCnt="0"/>
      <dgm:spPr/>
    </dgm:pt>
    <dgm:pt modelId="{3E5EB7D4-96E0-45A0-84FD-D381FFD55E45}" type="pres">
      <dgm:prSet presAssocID="{A7DA22B5-CB02-4DDD-994D-3FB9BFD611E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F14096-2D10-4A71-AC05-75207DCF10D1}" type="pres">
      <dgm:prSet presAssocID="{A7DA22B5-CB02-4DDD-994D-3FB9BFD61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4FBB-5B46-4A74-9A71-A80F1397F63F}" type="pres">
      <dgm:prSet presAssocID="{A7DA22B5-CB02-4DDD-994D-3FB9BFD611ED}" presName="negativeSpace" presStyleCnt="0"/>
      <dgm:spPr/>
    </dgm:pt>
    <dgm:pt modelId="{876BAAB2-8E95-4903-AE10-2A912512C06A}" type="pres">
      <dgm:prSet presAssocID="{A7DA22B5-CB02-4DDD-994D-3FB9BFD611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D3DA5C-8817-4A0D-B549-1628A7C97DAA}" type="presOf" srcId="{7E626622-0A2C-4D6A-99BF-A9D74AF69E95}" destId="{89A941C1-9713-4CF3-B375-8E7B725D5D7B}" srcOrd="0" destOrd="0" presId="urn:microsoft.com/office/officeart/2005/8/layout/list1#1"/>
    <dgm:cxn modelId="{3ED2B416-BEB3-4896-A07E-6061ECF2D54D}" type="presOf" srcId="{EBF1D381-0ACB-453E-B8A8-075C64C6AA67}" destId="{04BE3CF7-0773-459F-A954-F61079CBFF37}" srcOrd="1" destOrd="0" presId="urn:microsoft.com/office/officeart/2005/8/layout/list1#1"/>
    <dgm:cxn modelId="{610791E8-7A48-4A75-9FE2-515EC474D8CA}" srcId="{12BC03D3-9950-4EF8-B488-E4D43AA1E392}" destId="{34FE4CAB-735A-4767-8CF0-B0B9AF453457}" srcOrd="3" destOrd="0" parTransId="{FF148BAF-285F-41F2-A011-039D20412E9A}" sibTransId="{4966D5FC-2BDB-4EB4-B61F-F29F076BFF4A}"/>
    <dgm:cxn modelId="{0C330F6A-EEBD-4CC1-96BB-20FAB6D8258C}" type="presOf" srcId="{7E626622-0A2C-4D6A-99BF-A9D74AF69E95}" destId="{134B77BC-5EAB-4DAC-9D83-86746E6665D7}" srcOrd="1" destOrd="0" presId="urn:microsoft.com/office/officeart/2005/8/layout/list1#1"/>
    <dgm:cxn modelId="{DF943699-2799-43C8-B8D3-D517B7D7FBB7}" srcId="{12BC03D3-9950-4EF8-B488-E4D43AA1E392}" destId="{7E626622-0A2C-4D6A-99BF-A9D74AF69E95}" srcOrd="1" destOrd="0" parTransId="{C253C985-8B8F-4557-904C-D0BB5F92B552}" sibTransId="{F52129D9-B920-4EF8-A586-9703204A4B2F}"/>
    <dgm:cxn modelId="{FD0C9739-8253-4358-A2A7-D3B9ACD06DAA}" type="presOf" srcId="{A7DA22B5-CB02-4DDD-994D-3FB9BFD611ED}" destId="{3E5EB7D4-96E0-45A0-84FD-D381FFD55E45}" srcOrd="0" destOrd="0" presId="urn:microsoft.com/office/officeart/2005/8/layout/list1#1"/>
    <dgm:cxn modelId="{6A4748D0-EE79-4ED0-9A07-427A9827E40A}" type="presOf" srcId="{34FE4CAB-735A-4767-8CF0-B0B9AF453457}" destId="{ADD3F82E-65FE-425C-81A6-86CA66B3CDE7}" srcOrd="1" destOrd="0" presId="urn:microsoft.com/office/officeart/2005/8/layout/list1#1"/>
    <dgm:cxn modelId="{5EF0821C-9637-4CEB-95CF-DEEBD23E0CF4}" type="presOf" srcId="{A7DA22B5-CB02-4DDD-994D-3FB9BFD611ED}" destId="{D7F14096-2D10-4A71-AC05-75207DCF10D1}" srcOrd="1" destOrd="0" presId="urn:microsoft.com/office/officeart/2005/8/layout/list1#1"/>
    <dgm:cxn modelId="{676F9409-CBA8-461F-920D-3B79802CCECB}" type="presOf" srcId="{EBF1D381-0ACB-453E-B8A8-075C64C6AA67}" destId="{8BF74586-1D62-4D79-814C-89ED1F0460F0}" srcOrd="0" destOrd="0" presId="urn:microsoft.com/office/officeart/2005/8/layout/list1#1"/>
    <dgm:cxn modelId="{285FAB89-269B-428E-B3A7-E7E11F4A9E4C}" srcId="{12BC03D3-9950-4EF8-B488-E4D43AA1E392}" destId="{EBF1D381-0ACB-453E-B8A8-075C64C6AA67}" srcOrd="2" destOrd="0" parTransId="{2C2F46E5-0A92-401D-8F33-1B4C56C091B2}" sibTransId="{CD29DC76-C87D-4D2B-BF3D-69022347DDD3}"/>
    <dgm:cxn modelId="{2AA6D428-22C7-4F22-984E-B42DBE647A63}" type="presOf" srcId="{33C793BC-B554-40C8-BD90-02051656DB55}" destId="{12DCBDCC-B1C0-4E69-9A39-4326E2558E7F}" srcOrd="0" destOrd="0" presId="urn:microsoft.com/office/officeart/2005/8/layout/list1#1"/>
    <dgm:cxn modelId="{7847EB3C-29DE-4F28-A94B-F30016DA2BB5}" srcId="{12BC03D3-9950-4EF8-B488-E4D43AA1E392}" destId="{33C793BC-B554-40C8-BD90-02051656DB55}" srcOrd="0" destOrd="0" parTransId="{1425C5C8-8FDD-4077-9317-5772351D54CB}" sibTransId="{4BAA2AA5-6456-4399-BA75-3F14A950EEA7}"/>
    <dgm:cxn modelId="{0E17B370-D263-46AF-A4D0-5EB88A002441}" type="presOf" srcId="{34FE4CAB-735A-4767-8CF0-B0B9AF453457}" destId="{15B90813-812F-4D24-9E73-91C6E927D3B2}" srcOrd="0" destOrd="0" presId="urn:microsoft.com/office/officeart/2005/8/layout/list1#1"/>
    <dgm:cxn modelId="{1320069F-99DF-42DF-B41E-17F923F6049A}" type="presOf" srcId="{12BC03D3-9950-4EF8-B488-E4D43AA1E392}" destId="{CAFAF420-EFF5-400C-AEAE-11CEA5D7B275}" srcOrd="0" destOrd="0" presId="urn:microsoft.com/office/officeart/2005/8/layout/list1#1"/>
    <dgm:cxn modelId="{EC0E9C76-0852-46DD-A8CA-FE75AF3A65DA}" srcId="{12BC03D3-9950-4EF8-B488-E4D43AA1E392}" destId="{A7DA22B5-CB02-4DDD-994D-3FB9BFD611ED}" srcOrd="4" destOrd="0" parTransId="{2E286FCF-E6FA-4134-BE3E-A991DA6C74C3}" sibTransId="{01D61F2F-D07B-4428-8BC6-C4D85467B02E}"/>
    <dgm:cxn modelId="{F90672D5-2897-4E83-A888-EB2922BBC01A}" type="presOf" srcId="{33C793BC-B554-40C8-BD90-02051656DB55}" destId="{76A4C96F-6A74-4A12-9B47-0D63E37E2ED5}" srcOrd="1" destOrd="0" presId="urn:microsoft.com/office/officeart/2005/8/layout/list1#1"/>
    <dgm:cxn modelId="{CBF3312A-3A80-42DC-8476-B1000B18A517}" type="presParOf" srcId="{CAFAF420-EFF5-400C-AEAE-11CEA5D7B275}" destId="{6D45E8CB-544A-4363-803C-E1055F857A5E}" srcOrd="0" destOrd="0" presId="urn:microsoft.com/office/officeart/2005/8/layout/list1#1"/>
    <dgm:cxn modelId="{5FD27962-3C2F-49BB-B878-620C67512C58}" type="presParOf" srcId="{6D45E8CB-544A-4363-803C-E1055F857A5E}" destId="{12DCBDCC-B1C0-4E69-9A39-4326E2558E7F}" srcOrd="0" destOrd="0" presId="urn:microsoft.com/office/officeart/2005/8/layout/list1#1"/>
    <dgm:cxn modelId="{CCC67018-CD7F-4F8D-B7A8-895FC76C1338}" type="presParOf" srcId="{6D45E8CB-544A-4363-803C-E1055F857A5E}" destId="{76A4C96F-6A74-4A12-9B47-0D63E37E2ED5}" srcOrd="1" destOrd="0" presId="urn:microsoft.com/office/officeart/2005/8/layout/list1#1"/>
    <dgm:cxn modelId="{F1533CB3-4499-4419-B5E4-00A2858E3ABE}" type="presParOf" srcId="{CAFAF420-EFF5-400C-AEAE-11CEA5D7B275}" destId="{9D2948E3-5BF0-49DF-96E1-E0EE6398FF05}" srcOrd="1" destOrd="0" presId="urn:microsoft.com/office/officeart/2005/8/layout/list1#1"/>
    <dgm:cxn modelId="{91775BEB-DF1E-4559-9993-4DB9880365A7}" type="presParOf" srcId="{CAFAF420-EFF5-400C-AEAE-11CEA5D7B275}" destId="{985844C6-9D41-438F-AFFD-24EB6AAB2A3D}" srcOrd="2" destOrd="0" presId="urn:microsoft.com/office/officeart/2005/8/layout/list1#1"/>
    <dgm:cxn modelId="{76DB7E9A-007C-451D-A792-75125942B7F2}" type="presParOf" srcId="{CAFAF420-EFF5-400C-AEAE-11CEA5D7B275}" destId="{37F26B47-A087-4BB2-A352-7548E0C83684}" srcOrd="3" destOrd="0" presId="urn:microsoft.com/office/officeart/2005/8/layout/list1#1"/>
    <dgm:cxn modelId="{351F2E04-CC32-449D-8BC6-6A773E3A3B0D}" type="presParOf" srcId="{CAFAF420-EFF5-400C-AEAE-11CEA5D7B275}" destId="{F5DA0ECA-9EFC-4157-8A1C-E7140CD11581}" srcOrd="4" destOrd="0" presId="urn:microsoft.com/office/officeart/2005/8/layout/list1#1"/>
    <dgm:cxn modelId="{00286DBF-50CE-4348-98ED-49249799E6DE}" type="presParOf" srcId="{F5DA0ECA-9EFC-4157-8A1C-E7140CD11581}" destId="{89A941C1-9713-4CF3-B375-8E7B725D5D7B}" srcOrd="0" destOrd="0" presId="urn:microsoft.com/office/officeart/2005/8/layout/list1#1"/>
    <dgm:cxn modelId="{68E78812-7DDC-40A2-A6CE-E1EF69A9CD98}" type="presParOf" srcId="{F5DA0ECA-9EFC-4157-8A1C-E7140CD11581}" destId="{134B77BC-5EAB-4DAC-9D83-86746E6665D7}" srcOrd="1" destOrd="0" presId="urn:microsoft.com/office/officeart/2005/8/layout/list1#1"/>
    <dgm:cxn modelId="{0CFE9DFB-7467-481D-A47E-1831426CCE11}" type="presParOf" srcId="{CAFAF420-EFF5-400C-AEAE-11CEA5D7B275}" destId="{6751E02A-0733-4AD9-953B-9D28260A1619}" srcOrd="5" destOrd="0" presId="urn:microsoft.com/office/officeart/2005/8/layout/list1#1"/>
    <dgm:cxn modelId="{B81BA18D-F091-4DF9-A2BB-981F3B48CBB9}" type="presParOf" srcId="{CAFAF420-EFF5-400C-AEAE-11CEA5D7B275}" destId="{FAAD50F7-2AB2-4652-A073-FAD16DDC2D1A}" srcOrd="6" destOrd="0" presId="urn:microsoft.com/office/officeart/2005/8/layout/list1#1"/>
    <dgm:cxn modelId="{13609637-34FD-4FB2-861C-D889E1E45340}" type="presParOf" srcId="{CAFAF420-EFF5-400C-AEAE-11CEA5D7B275}" destId="{91620C51-488C-4BF3-B212-9FEE8D9B9C4A}" srcOrd="7" destOrd="0" presId="urn:microsoft.com/office/officeart/2005/8/layout/list1#1"/>
    <dgm:cxn modelId="{FBB5AD7D-B159-42C0-A1CB-7D3A1A4E149F}" type="presParOf" srcId="{CAFAF420-EFF5-400C-AEAE-11CEA5D7B275}" destId="{A1DBA201-C02E-4395-957F-1990D66FD24D}" srcOrd="8" destOrd="0" presId="urn:microsoft.com/office/officeart/2005/8/layout/list1#1"/>
    <dgm:cxn modelId="{23C5FDED-2A01-4151-8C7A-8971FE8FF2F3}" type="presParOf" srcId="{A1DBA201-C02E-4395-957F-1990D66FD24D}" destId="{8BF74586-1D62-4D79-814C-89ED1F0460F0}" srcOrd="0" destOrd="0" presId="urn:microsoft.com/office/officeart/2005/8/layout/list1#1"/>
    <dgm:cxn modelId="{951DC2FB-61CD-41DC-AE48-92094BF3692D}" type="presParOf" srcId="{A1DBA201-C02E-4395-957F-1990D66FD24D}" destId="{04BE3CF7-0773-459F-A954-F61079CBFF37}" srcOrd="1" destOrd="0" presId="urn:microsoft.com/office/officeart/2005/8/layout/list1#1"/>
    <dgm:cxn modelId="{D12EFBFA-267D-43DB-84B2-29EB0707D372}" type="presParOf" srcId="{CAFAF420-EFF5-400C-AEAE-11CEA5D7B275}" destId="{3E20FC57-2895-4E9B-8689-C947DBDB6C4A}" srcOrd="9" destOrd="0" presId="urn:microsoft.com/office/officeart/2005/8/layout/list1#1"/>
    <dgm:cxn modelId="{B29A0F41-190A-4092-8411-CDD32CF93E5F}" type="presParOf" srcId="{CAFAF420-EFF5-400C-AEAE-11CEA5D7B275}" destId="{B380B9BB-BC88-4859-8634-CC21D8505759}" srcOrd="10" destOrd="0" presId="urn:microsoft.com/office/officeart/2005/8/layout/list1#1"/>
    <dgm:cxn modelId="{A588C237-40BC-4BDD-A82F-1D58633E127E}" type="presParOf" srcId="{CAFAF420-EFF5-400C-AEAE-11CEA5D7B275}" destId="{51D46FF7-7A53-4AE2-B800-B7E4EE1FA858}" srcOrd="11" destOrd="0" presId="urn:microsoft.com/office/officeart/2005/8/layout/list1#1"/>
    <dgm:cxn modelId="{ECC37E7D-E199-4634-90DA-685C0EF7DCD4}" type="presParOf" srcId="{CAFAF420-EFF5-400C-AEAE-11CEA5D7B275}" destId="{057AA00A-4DB2-47A0-8989-B363BE2271FD}" srcOrd="12" destOrd="0" presId="urn:microsoft.com/office/officeart/2005/8/layout/list1#1"/>
    <dgm:cxn modelId="{1F9C992C-4762-4653-9ED7-6FF87787284A}" type="presParOf" srcId="{057AA00A-4DB2-47A0-8989-B363BE2271FD}" destId="{15B90813-812F-4D24-9E73-91C6E927D3B2}" srcOrd="0" destOrd="0" presId="urn:microsoft.com/office/officeart/2005/8/layout/list1#1"/>
    <dgm:cxn modelId="{CA5E2B2F-9B5B-4CC6-A77C-DF9E5DBE8927}" type="presParOf" srcId="{057AA00A-4DB2-47A0-8989-B363BE2271FD}" destId="{ADD3F82E-65FE-425C-81A6-86CA66B3CDE7}" srcOrd="1" destOrd="0" presId="urn:microsoft.com/office/officeart/2005/8/layout/list1#1"/>
    <dgm:cxn modelId="{4090A2F7-897F-4558-8502-976A808EA500}" type="presParOf" srcId="{CAFAF420-EFF5-400C-AEAE-11CEA5D7B275}" destId="{C00CAA4A-9759-4E12-9036-39D50A3EDC1C}" srcOrd="13" destOrd="0" presId="urn:microsoft.com/office/officeart/2005/8/layout/list1#1"/>
    <dgm:cxn modelId="{6A4DB425-0A83-44B2-BB42-8F8D17F975B4}" type="presParOf" srcId="{CAFAF420-EFF5-400C-AEAE-11CEA5D7B275}" destId="{39154277-239A-4F73-89D6-513784A422C2}" srcOrd="14" destOrd="0" presId="urn:microsoft.com/office/officeart/2005/8/layout/list1#1"/>
    <dgm:cxn modelId="{8A5B995F-C61E-417E-84A2-A8171AC6D344}" type="presParOf" srcId="{CAFAF420-EFF5-400C-AEAE-11CEA5D7B275}" destId="{A95380B3-A202-4E44-A77F-FCE86A3B0B01}" srcOrd="15" destOrd="0" presId="urn:microsoft.com/office/officeart/2005/8/layout/list1#1"/>
    <dgm:cxn modelId="{32403DA5-7953-4292-B96D-6AAB127B0A9C}" type="presParOf" srcId="{CAFAF420-EFF5-400C-AEAE-11CEA5D7B275}" destId="{4FB1F478-A072-4F2E-8BD2-195DE6D8793A}" srcOrd="16" destOrd="0" presId="urn:microsoft.com/office/officeart/2005/8/layout/list1#1"/>
    <dgm:cxn modelId="{1C5FF063-B5E0-4046-B173-C8819ED81CFC}" type="presParOf" srcId="{4FB1F478-A072-4F2E-8BD2-195DE6D8793A}" destId="{3E5EB7D4-96E0-45A0-84FD-D381FFD55E45}" srcOrd="0" destOrd="0" presId="urn:microsoft.com/office/officeart/2005/8/layout/list1#1"/>
    <dgm:cxn modelId="{A5C4D8C4-737E-472E-9D20-F235E5E6E4E7}" type="presParOf" srcId="{4FB1F478-A072-4F2E-8BD2-195DE6D8793A}" destId="{D7F14096-2D10-4A71-AC05-75207DCF10D1}" srcOrd="1" destOrd="0" presId="urn:microsoft.com/office/officeart/2005/8/layout/list1#1"/>
    <dgm:cxn modelId="{33D83034-2CEA-4DE9-B77C-6A26B0258A8D}" type="presParOf" srcId="{CAFAF420-EFF5-400C-AEAE-11CEA5D7B275}" destId="{DAE84FBB-5B46-4A74-9A71-A80F1397F63F}" srcOrd="17" destOrd="0" presId="urn:microsoft.com/office/officeart/2005/8/layout/list1#1"/>
    <dgm:cxn modelId="{81CBAE18-A5B0-4173-A2D1-2648501A2AB4}" type="presParOf" srcId="{CAFAF420-EFF5-400C-AEAE-11CEA5D7B275}" destId="{876BAAB2-8E95-4903-AE10-2A912512C06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5AB54F-920F-4FB6-9E84-3DF06ECC4EBE}" type="doc">
      <dgm:prSet loTypeId="urn:microsoft.com/office/officeart/2005/8/layout/chevron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DB74FBC3-DBF6-4813-A23B-9A3AF4050EB5}">
      <dgm:prSet phldrT="[Текст]" custT="1"/>
      <dgm:spPr/>
      <dgm:t>
        <a:bodyPr/>
        <a:lstStyle/>
        <a:p>
          <a:r>
            <a:rPr lang="ru-RU" sz="1200" dirty="0" smtClean="0"/>
            <a:t>23.</a:t>
          </a:r>
          <a:endParaRPr lang="ru-RU" sz="1200" dirty="0"/>
        </a:p>
      </dgm:t>
    </dgm:pt>
    <dgm:pt modelId="{78E2835B-9038-457B-AE6D-2C530548DD2E}" type="parTrans" cxnId="{3C08A037-FB54-4956-B9EF-30C39FF87625}">
      <dgm:prSet/>
      <dgm:spPr/>
      <dgm:t>
        <a:bodyPr/>
        <a:lstStyle/>
        <a:p>
          <a:endParaRPr lang="ru-RU" sz="1200"/>
        </a:p>
      </dgm:t>
    </dgm:pt>
    <dgm:pt modelId="{78A41912-5185-4F13-8742-029467FD62AD}" type="sibTrans" cxnId="{3C08A037-FB54-4956-B9EF-30C39FF87625}">
      <dgm:prSet/>
      <dgm:spPr/>
      <dgm:t>
        <a:bodyPr/>
        <a:lstStyle/>
        <a:p>
          <a:endParaRPr lang="ru-RU" sz="1200"/>
        </a:p>
      </dgm:t>
    </dgm:pt>
    <dgm:pt modelId="{09975BDD-AF75-4E93-8731-EBE264B2000A}">
      <dgm:prSet phldrT="[Текст]" custT="1"/>
      <dgm:spPr/>
      <dgm:t>
        <a:bodyPr/>
        <a:lstStyle/>
        <a:p>
          <a:r>
            <a:rPr lang="ru-RU" sz="1200" dirty="0" smtClean="0"/>
            <a:t>Структура расходов местного бюджета</a:t>
          </a:r>
          <a:endParaRPr lang="ru-RU" sz="1200" dirty="0"/>
        </a:p>
      </dgm:t>
    </dgm:pt>
    <dgm:pt modelId="{D1BA2CE9-EA0C-45CB-9DEB-282C955B6F57}" type="parTrans" cxnId="{8FEBCE6C-3E74-43F7-8401-7C8EF752ACF8}">
      <dgm:prSet/>
      <dgm:spPr/>
      <dgm:t>
        <a:bodyPr/>
        <a:lstStyle/>
        <a:p>
          <a:endParaRPr lang="ru-RU" sz="1200"/>
        </a:p>
      </dgm:t>
    </dgm:pt>
    <dgm:pt modelId="{EB2FF2FD-2931-4F0D-B77C-423368BF06CD}" type="sibTrans" cxnId="{8FEBCE6C-3E74-43F7-8401-7C8EF752ACF8}">
      <dgm:prSet/>
      <dgm:spPr/>
      <dgm:t>
        <a:bodyPr/>
        <a:lstStyle/>
        <a:p>
          <a:endParaRPr lang="ru-RU" sz="1200"/>
        </a:p>
      </dgm:t>
    </dgm:pt>
    <dgm:pt modelId="{7EAB3FD2-EFF2-4747-9ED6-91DE014CBC63}">
      <dgm:prSet phldrT="[Текст]" custT="1"/>
      <dgm:spPr/>
      <dgm:t>
        <a:bodyPr/>
        <a:lstStyle/>
        <a:p>
          <a:r>
            <a:rPr lang="ru-RU" sz="1200" dirty="0" smtClean="0"/>
            <a:t>24.</a:t>
          </a:r>
          <a:endParaRPr lang="ru-RU" sz="1200" dirty="0"/>
        </a:p>
      </dgm:t>
    </dgm:pt>
    <dgm:pt modelId="{48A87BD2-D7C7-47C0-9B2C-75506E8B8A4A}" type="parTrans" cxnId="{BF89B659-6E03-4A48-A2F1-7F67A8E0E054}">
      <dgm:prSet/>
      <dgm:spPr/>
      <dgm:t>
        <a:bodyPr/>
        <a:lstStyle/>
        <a:p>
          <a:endParaRPr lang="ru-RU" sz="1200"/>
        </a:p>
      </dgm:t>
    </dgm:pt>
    <dgm:pt modelId="{F9C1B743-29C7-4106-84D8-B191C27B20B9}" type="sibTrans" cxnId="{BF89B659-6E03-4A48-A2F1-7F67A8E0E054}">
      <dgm:prSet/>
      <dgm:spPr/>
      <dgm:t>
        <a:bodyPr/>
        <a:lstStyle/>
        <a:p>
          <a:endParaRPr lang="ru-RU" sz="1200"/>
        </a:p>
      </dgm:t>
    </dgm:pt>
    <dgm:pt modelId="{573EA4FC-B1E7-4C9C-BDFD-A097D7534BC7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Структура расходов бюджета по разделам и подразделам функциональной классификации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</a:endParaRPr>
        </a:p>
      </dgm:t>
    </dgm:pt>
    <dgm:pt modelId="{CF3718BA-9F8B-423D-B1FA-49F0C333AE08}" type="parTrans" cxnId="{66A995C0-7C18-42E7-9410-B6AC8E49ABE3}">
      <dgm:prSet/>
      <dgm:spPr/>
      <dgm:t>
        <a:bodyPr/>
        <a:lstStyle/>
        <a:p>
          <a:endParaRPr lang="ru-RU" sz="1200"/>
        </a:p>
      </dgm:t>
    </dgm:pt>
    <dgm:pt modelId="{EBD443B0-B7F9-4A9F-A799-758FDADF5BB5}" type="sibTrans" cxnId="{66A995C0-7C18-42E7-9410-B6AC8E49ABE3}">
      <dgm:prSet/>
      <dgm:spPr/>
      <dgm:t>
        <a:bodyPr/>
        <a:lstStyle/>
        <a:p>
          <a:endParaRPr lang="ru-RU" sz="1200"/>
        </a:p>
      </dgm:t>
    </dgm:pt>
    <dgm:pt modelId="{917DFE20-D1DA-4F49-8CC2-28506EF01921}">
      <dgm:prSet phldrT="[Текст]" custT="1"/>
      <dgm:spPr/>
      <dgm:t>
        <a:bodyPr/>
        <a:lstStyle/>
        <a:p>
          <a:r>
            <a:rPr lang="ru-RU" sz="1200" dirty="0" smtClean="0"/>
            <a:t>25.</a:t>
          </a:r>
          <a:endParaRPr lang="ru-RU" sz="1200" dirty="0"/>
        </a:p>
      </dgm:t>
    </dgm:pt>
    <dgm:pt modelId="{0CE6E076-C320-4B56-B8A0-852A9706573E}" type="parTrans" cxnId="{581A9AAB-74EC-4468-B03E-8D111DF7006C}">
      <dgm:prSet/>
      <dgm:spPr/>
      <dgm:t>
        <a:bodyPr/>
        <a:lstStyle/>
        <a:p>
          <a:endParaRPr lang="ru-RU" sz="1200"/>
        </a:p>
      </dgm:t>
    </dgm:pt>
    <dgm:pt modelId="{469B9900-6942-4AE4-B84A-87067996108B}" type="sibTrans" cxnId="{581A9AAB-74EC-4468-B03E-8D111DF7006C}">
      <dgm:prSet/>
      <dgm:spPr/>
      <dgm:t>
        <a:bodyPr/>
        <a:lstStyle/>
        <a:p>
          <a:endParaRPr lang="ru-RU" sz="1200"/>
        </a:p>
      </dgm:t>
    </dgm:pt>
    <dgm:pt modelId="{2E8D136F-DD0C-4728-8027-41A601BD3415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Расходы бюджета муниципального образования «</a:t>
          </a:r>
          <a:r>
            <a:rPr kumimoji="0" lang="ru-RU" sz="1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Монастырщинский</a:t>
          </a:r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муниципальный округ» Смоленской области на душу населения 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D6504-7A72-45F4-AAC6-8AC2E53EE19D}" type="parTrans" cxnId="{D6708AF0-8477-44DF-A7AE-0FF47EDFBA83}">
      <dgm:prSet/>
      <dgm:spPr/>
      <dgm:t>
        <a:bodyPr/>
        <a:lstStyle/>
        <a:p>
          <a:endParaRPr lang="ru-RU" sz="1200"/>
        </a:p>
      </dgm:t>
    </dgm:pt>
    <dgm:pt modelId="{DD9F70D1-8820-47C6-B6C8-D00691D8ACF1}" type="sibTrans" cxnId="{D6708AF0-8477-44DF-A7AE-0FF47EDFBA83}">
      <dgm:prSet/>
      <dgm:spPr/>
      <dgm:t>
        <a:bodyPr/>
        <a:lstStyle/>
        <a:p>
          <a:endParaRPr lang="ru-RU" sz="1200"/>
        </a:p>
      </dgm:t>
    </dgm:pt>
    <dgm:pt modelId="{069783AE-3CA2-4076-92BC-450FFE26C16A}">
      <dgm:prSet phldrT="[Текст]" custT="1"/>
      <dgm:spPr/>
      <dgm:t>
        <a:bodyPr/>
        <a:lstStyle/>
        <a:p>
          <a:r>
            <a:rPr lang="ru-RU" sz="1200" dirty="0" smtClean="0"/>
            <a:t>Расходы на оказание </a:t>
          </a:r>
          <a:r>
            <a:rPr lang="ru-RU" sz="1200" smtClean="0"/>
            <a:t>мер социальной поддержки отдельным </a:t>
          </a:r>
          <a:r>
            <a:rPr lang="ru-RU" sz="1200" dirty="0" smtClean="0"/>
            <a:t>категориям граждан</a:t>
          </a:r>
          <a:endParaRPr lang="ru-RU" sz="1200" dirty="0"/>
        </a:p>
      </dgm:t>
    </dgm:pt>
    <dgm:pt modelId="{BA8C16FA-1827-4FE5-B48C-29F722FEB9FD}" type="parTrans" cxnId="{9DF48D76-66E2-4C3D-93FF-4734DD441E75}">
      <dgm:prSet/>
      <dgm:spPr/>
      <dgm:t>
        <a:bodyPr/>
        <a:lstStyle/>
        <a:p>
          <a:endParaRPr lang="ru-RU" sz="1200"/>
        </a:p>
      </dgm:t>
    </dgm:pt>
    <dgm:pt modelId="{0581B033-72C3-4A39-B06B-877B265AA639}" type="sibTrans" cxnId="{9DF48D76-66E2-4C3D-93FF-4734DD441E75}">
      <dgm:prSet/>
      <dgm:spPr/>
      <dgm:t>
        <a:bodyPr/>
        <a:lstStyle/>
        <a:p>
          <a:endParaRPr lang="ru-RU" sz="1200"/>
        </a:p>
      </dgm:t>
    </dgm:pt>
    <dgm:pt modelId="{0B8D785D-CB1F-4520-9797-2FD6ECFA411B}">
      <dgm:prSet phldrT="[Текст]" custT="1"/>
      <dgm:spPr/>
      <dgm:t>
        <a:bodyPr/>
        <a:lstStyle/>
        <a:p>
          <a:r>
            <a:rPr lang="ru-RU" sz="1200" dirty="0" smtClean="0"/>
            <a:t>26.</a:t>
          </a:r>
          <a:endParaRPr lang="ru-RU" sz="1200" dirty="0"/>
        </a:p>
      </dgm:t>
    </dgm:pt>
    <dgm:pt modelId="{B0306A84-D3FC-47FC-AA05-5F4D9B0585F5}" type="parTrans" cxnId="{E458D5EF-D674-4E27-933C-150FAB4AB0AA}">
      <dgm:prSet/>
      <dgm:spPr/>
      <dgm:t>
        <a:bodyPr/>
        <a:lstStyle/>
        <a:p>
          <a:endParaRPr lang="ru-RU" sz="1200"/>
        </a:p>
      </dgm:t>
    </dgm:pt>
    <dgm:pt modelId="{15541FBD-3102-4F95-AFB3-39ECEF90A16B}" type="sibTrans" cxnId="{E458D5EF-D674-4E27-933C-150FAB4AB0AA}">
      <dgm:prSet/>
      <dgm:spPr/>
      <dgm:t>
        <a:bodyPr/>
        <a:lstStyle/>
        <a:p>
          <a:endParaRPr lang="ru-RU" sz="1200"/>
        </a:p>
      </dgm:t>
    </dgm:pt>
    <dgm:pt modelId="{7B547C54-65D1-4DC9-803B-CA722D8DBECA}">
      <dgm:prSet phldrT="[Текст]" custT="1"/>
      <dgm:spPr/>
      <dgm:t>
        <a:bodyPr/>
        <a:lstStyle/>
        <a:p>
          <a:r>
            <a:rPr lang="ru-RU" sz="1200" dirty="0" smtClean="0"/>
            <a:t>Публичные обязательства за счет средств местного бюджета</a:t>
          </a:r>
          <a:endParaRPr lang="ru-RU" sz="1200" dirty="0"/>
        </a:p>
      </dgm:t>
    </dgm:pt>
    <dgm:pt modelId="{0D6A43F8-2D43-48A3-901B-A7736740F330}" type="parTrans" cxnId="{5CE1CA30-493D-4E9C-91E3-E6EDED2258FF}">
      <dgm:prSet/>
      <dgm:spPr/>
      <dgm:t>
        <a:bodyPr/>
        <a:lstStyle/>
        <a:p>
          <a:endParaRPr lang="ru-RU" sz="1200"/>
        </a:p>
      </dgm:t>
    </dgm:pt>
    <dgm:pt modelId="{10615D0C-716F-4196-8584-690EE9CD86B2}" type="sibTrans" cxnId="{5CE1CA30-493D-4E9C-91E3-E6EDED2258FF}">
      <dgm:prSet/>
      <dgm:spPr/>
      <dgm:t>
        <a:bodyPr/>
        <a:lstStyle/>
        <a:p>
          <a:endParaRPr lang="ru-RU" sz="1200"/>
        </a:p>
      </dgm:t>
    </dgm:pt>
    <dgm:pt modelId="{D098CA21-2402-47CE-AA01-5D3B41722DE2}">
      <dgm:prSet phldrT="[Текст]" custT="1"/>
      <dgm:spPr/>
      <dgm:t>
        <a:bodyPr/>
        <a:lstStyle/>
        <a:p>
          <a:r>
            <a:rPr lang="ru-RU" sz="1200" dirty="0" smtClean="0"/>
            <a:t>27.</a:t>
          </a:r>
          <a:endParaRPr lang="ru-RU" sz="1200" dirty="0"/>
        </a:p>
      </dgm:t>
    </dgm:pt>
    <dgm:pt modelId="{94EBCFFD-AE57-4533-B899-0CAA94F8269F}" type="parTrans" cxnId="{DA821DAE-9DEE-4652-81E0-AEB38511D2E4}">
      <dgm:prSet/>
      <dgm:spPr/>
      <dgm:t>
        <a:bodyPr/>
        <a:lstStyle/>
        <a:p>
          <a:endParaRPr lang="ru-RU" sz="1200"/>
        </a:p>
      </dgm:t>
    </dgm:pt>
    <dgm:pt modelId="{6BA02EDB-7831-40FD-99A4-5B9A8925A08A}" type="sibTrans" cxnId="{DA821DAE-9DEE-4652-81E0-AEB38511D2E4}">
      <dgm:prSet/>
      <dgm:spPr/>
      <dgm:t>
        <a:bodyPr/>
        <a:lstStyle/>
        <a:p>
          <a:endParaRPr lang="ru-RU" sz="1200"/>
        </a:p>
      </dgm:t>
    </dgm:pt>
    <dgm:pt modelId="{004C0055-7682-4EA5-90B4-0D13B36C9A61}">
      <dgm:prSet phldrT="[Текст]" custT="1"/>
      <dgm:spPr/>
      <dgm:t>
        <a:bodyPr/>
        <a:lstStyle/>
        <a:p>
          <a:r>
            <a:rPr lang="ru-RU" sz="1200" dirty="0" smtClean="0"/>
            <a:t>28.</a:t>
          </a:r>
          <a:endParaRPr lang="ru-RU" sz="1200" dirty="0"/>
        </a:p>
      </dgm:t>
    </dgm:pt>
    <dgm:pt modelId="{AF8CAADD-759B-4FFA-899D-A69D88515F92}" type="parTrans" cxnId="{BFD3A4A1-77E8-4C3D-8416-DC3A72F21AE5}">
      <dgm:prSet/>
      <dgm:spPr/>
      <dgm:t>
        <a:bodyPr/>
        <a:lstStyle/>
        <a:p>
          <a:endParaRPr lang="ru-RU" sz="1200"/>
        </a:p>
      </dgm:t>
    </dgm:pt>
    <dgm:pt modelId="{BEF6B8F4-E9A1-4E6E-843E-7EB49AF24B93}" type="sibTrans" cxnId="{BFD3A4A1-77E8-4C3D-8416-DC3A72F21AE5}">
      <dgm:prSet/>
      <dgm:spPr/>
      <dgm:t>
        <a:bodyPr/>
        <a:lstStyle/>
        <a:p>
          <a:endParaRPr lang="ru-RU" sz="1200"/>
        </a:p>
      </dgm:t>
    </dgm:pt>
    <dgm:pt modelId="{44755A11-19A2-4747-BFE7-33E3F5B9F8C3}">
      <dgm:prSet phldrT="[Текст]" custT="1"/>
      <dgm:spPr/>
      <dgm:t>
        <a:bodyPr/>
        <a:lstStyle/>
        <a:p>
          <a:r>
            <a:rPr lang="ru-RU" sz="1200" dirty="0" smtClean="0"/>
            <a:t>Основные направления формирования муниципальных программ</a:t>
          </a:r>
          <a:endParaRPr lang="ru-RU" sz="1200" dirty="0"/>
        </a:p>
      </dgm:t>
    </dgm:pt>
    <dgm:pt modelId="{4F6E4448-3302-4B4A-B2B1-B5CADADADC98}" type="parTrans" cxnId="{16D09FC3-7F18-4E43-A6FA-A8A403448393}">
      <dgm:prSet/>
      <dgm:spPr/>
      <dgm:t>
        <a:bodyPr/>
        <a:lstStyle/>
        <a:p>
          <a:endParaRPr lang="ru-RU" sz="1200"/>
        </a:p>
      </dgm:t>
    </dgm:pt>
    <dgm:pt modelId="{0437A89F-3515-4B23-9149-E6FDD9FC90FC}" type="sibTrans" cxnId="{16D09FC3-7F18-4E43-A6FA-A8A403448393}">
      <dgm:prSet/>
      <dgm:spPr/>
      <dgm:t>
        <a:bodyPr/>
        <a:lstStyle/>
        <a:p>
          <a:endParaRPr lang="ru-RU" sz="1200"/>
        </a:p>
      </dgm:t>
    </dgm:pt>
    <dgm:pt modelId="{95BE6E49-0AA7-4C65-A831-0B0EF2E4D619}">
      <dgm:prSet phldrT="[Текст]" custT="1"/>
      <dgm:spPr/>
      <dgm:t>
        <a:bodyPr/>
        <a:lstStyle/>
        <a:p>
          <a:r>
            <a:rPr lang="ru-RU" sz="1200" dirty="0" smtClean="0"/>
            <a:t>29.</a:t>
          </a:r>
          <a:endParaRPr lang="ru-RU" sz="1200" dirty="0"/>
        </a:p>
      </dgm:t>
    </dgm:pt>
    <dgm:pt modelId="{E5D19C57-CE64-4D99-99D5-B2029320C4C9}" type="parTrans" cxnId="{7B86B19C-B073-4121-80ED-B5DE92C43478}">
      <dgm:prSet/>
      <dgm:spPr/>
      <dgm:t>
        <a:bodyPr/>
        <a:lstStyle/>
        <a:p>
          <a:endParaRPr lang="ru-RU" sz="1200"/>
        </a:p>
      </dgm:t>
    </dgm:pt>
    <dgm:pt modelId="{510CF498-C378-4F43-88E8-239C67853454}" type="sibTrans" cxnId="{7B86B19C-B073-4121-80ED-B5DE92C43478}">
      <dgm:prSet/>
      <dgm:spPr/>
      <dgm:t>
        <a:bodyPr/>
        <a:lstStyle/>
        <a:p>
          <a:endParaRPr lang="ru-RU" sz="1200"/>
        </a:p>
      </dgm:t>
    </dgm:pt>
    <dgm:pt modelId="{871583AA-7028-4010-836E-980F09C744AD}">
      <dgm:prSet custT="1"/>
      <dgm:spPr/>
      <dgm:t>
        <a:bodyPr/>
        <a:lstStyle/>
        <a:p>
          <a:r>
            <a:rPr lang="ru-RU" sz="1200" dirty="0" smtClean="0"/>
            <a:t>Муниципальные программы</a:t>
          </a:r>
          <a:endParaRPr lang="ru-RU" sz="1200" dirty="0"/>
        </a:p>
      </dgm:t>
    </dgm:pt>
    <dgm:pt modelId="{758B4C87-7472-4620-9E28-E27B2A8A556B}" type="parTrans" cxnId="{CCF3E9FC-41FA-446F-8C34-2A9624E4CFC4}">
      <dgm:prSet/>
      <dgm:spPr/>
      <dgm:t>
        <a:bodyPr/>
        <a:lstStyle/>
        <a:p>
          <a:endParaRPr lang="ru-RU" sz="1200"/>
        </a:p>
      </dgm:t>
    </dgm:pt>
    <dgm:pt modelId="{3C129D90-C9A2-4DFC-B425-1CB7F30A7B1C}" type="sibTrans" cxnId="{CCF3E9FC-41FA-446F-8C34-2A9624E4CFC4}">
      <dgm:prSet/>
      <dgm:spPr/>
      <dgm:t>
        <a:bodyPr/>
        <a:lstStyle/>
        <a:p>
          <a:endParaRPr lang="ru-RU" sz="1200"/>
        </a:p>
      </dgm:t>
    </dgm:pt>
    <dgm:pt modelId="{5F93B197-1BC7-4166-B176-FEA34D86A06A}">
      <dgm:prSet phldrT="[Текст]" custT="1"/>
      <dgm:spPr/>
      <dgm:t>
        <a:bodyPr/>
        <a:lstStyle/>
        <a:p>
          <a:r>
            <a:rPr lang="ru-RU" sz="1200" dirty="0" smtClean="0"/>
            <a:t>30.</a:t>
          </a:r>
          <a:endParaRPr lang="ru-RU" sz="1200" dirty="0"/>
        </a:p>
      </dgm:t>
    </dgm:pt>
    <dgm:pt modelId="{F4AA88F5-DA5B-4FA0-8010-C2A0C8A8EC84}" type="parTrans" cxnId="{C609FD5F-2AC9-40E1-99D9-1D0ABE25CEB9}">
      <dgm:prSet/>
      <dgm:spPr/>
      <dgm:t>
        <a:bodyPr/>
        <a:lstStyle/>
        <a:p>
          <a:endParaRPr lang="ru-RU" sz="1200"/>
        </a:p>
      </dgm:t>
    </dgm:pt>
    <dgm:pt modelId="{EFDC3251-E2C7-46B8-8AE6-8748255D2C18}" type="sibTrans" cxnId="{C609FD5F-2AC9-40E1-99D9-1D0ABE25CEB9}">
      <dgm:prSet/>
      <dgm:spPr/>
      <dgm:t>
        <a:bodyPr/>
        <a:lstStyle/>
        <a:p>
          <a:endParaRPr lang="ru-RU" sz="1200"/>
        </a:p>
      </dgm:t>
    </dgm:pt>
    <dgm:pt modelId="{09AD90F7-4B25-43D1-ACE0-AAA84D30293D}">
      <dgm:prSet custT="1"/>
      <dgm:spPr/>
      <dgm:t>
        <a:bodyPr/>
        <a:lstStyle/>
        <a:p>
          <a:r>
            <a:rPr lang="ru-RU" sz="1200" dirty="0" smtClean="0"/>
            <a:t>Как выглядит местный  бюджет в разрезе муниципальных  программ</a:t>
          </a:r>
          <a:endParaRPr lang="ru-RU" sz="1200" dirty="0"/>
        </a:p>
      </dgm:t>
    </dgm:pt>
    <dgm:pt modelId="{F5E9B5A0-5620-4AE0-B9E3-9623EF9C72E4}" type="parTrans" cxnId="{1B98C4D9-70A0-4508-99ED-2313A068A737}">
      <dgm:prSet/>
      <dgm:spPr/>
      <dgm:t>
        <a:bodyPr/>
        <a:lstStyle/>
        <a:p>
          <a:endParaRPr lang="ru-RU" sz="1200"/>
        </a:p>
      </dgm:t>
    </dgm:pt>
    <dgm:pt modelId="{CFE1A8CA-5AFB-495B-9234-4AD8793A5EA2}" type="sibTrans" cxnId="{1B98C4D9-70A0-4508-99ED-2313A068A737}">
      <dgm:prSet/>
      <dgm:spPr/>
      <dgm:t>
        <a:bodyPr/>
        <a:lstStyle/>
        <a:p>
          <a:endParaRPr lang="ru-RU" sz="1200"/>
        </a:p>
      </dgm:t>
    </dgm:pt>
    <dgm:pt modelId="{4D6CC8D9-A3DB-4193-8CE0-3299671090A8}">
      <dgm:prSet custT="1"/>
      <dgm:spPr/>
      <dgm:t>
        <a:bodyPr/>
        <a:lstStyle/>
        <a:p>
          <a:r>
            <a:rPr lang="ru-RU" sz="1200" dirty="0" smtClean="0"/>
            <a:t>31.</a:t>
          </a:r>
          <a:endParaRPr lang="ru-RU" sz="1200" dirty="0"/>
        </a:p>
      </dgm:t>
    </dgm:pt>
    <dgm:pt modelId="{F217E485-40BE-442F-BFA0-E7FA52F86F7E}" type="parTrans" cxnId="{EAF593F8-0BD1-4811-8040-D35E5D56D3B6}">
      <dgm:prSet/>
      <dgm:spPr/>
      <dgm:t>
        <a:bodyPr/>
        <a:lstStyle/>
        <a:p>
          <a:endParaRPr lang="ru-RU" sz="1200"/>
        </a:p>
      </dgm:t>
    </dgm:pt>
    <dgm:pt modelId="{D3BC3F68-5CD5-466F-852E-93643FAA84A3}" type="sibTrans" cxnId="{EAF593F8-0BD1-4811-8040-D35E5D56D3B6}">
      <dgm:prSet/>
      <dgm:spPr/>
      <dgm:t>
        <a:bodyPr/>
        <a:lstStyle/>
        <a:p>
          <a:endParaRPr lang="ru-RU" sz="1200"/>
        </a:p>
      </dgm:t>
    </dgm:pt>
    <dgm:pt modelId="{E9A5D80B-7A78-4598-A60A-5ACFA9C2B954}">
      <dgm:prSet custT="1"/>
      <dgm:spPr/>
      <dgm:t>
        <a:bodyPr/>
        <a:lstStyle/>
        <a:p>
          <a:r>
            <a:rPr lang="ru-RU" sz="1200" dirty="0" smtClean="0"/>
            <a:t>32.</a:t>
          </a:r>
          <a:endParaRPr lang="ru-RU" sz="1200" dirty="0"/>
        </a:p>
      </dgm:t>
    </dgm:pt>
    <dgm:pt modelId="{72C550B6-EBDD-4541-89CC-2B1595B00108}" type="parTrans" cxnId="{D3E426C9-19A8-4C25-BB04-E6B204909670}">
      <dgm:prSet/>
      <dgm:spPr/>
      <dgm:t>
        <a:bodyPr/>
        <a:lstStyle/>
        <a:p>
          <a:endParaRPr lang="ru-RU" sz="1200"/>
        </a:p>
      </dgm:t>
    </dgm:pt>
    <dgm:pt modelId="{B326FD5D-9545-4CF1-B39A-E6DDF6899B1B}" type="sibTrans" cxnId="{D3E426C9-19A8-4C25-BB04-E6B204909670}">
      <dgm:prSet/>
      <dgm:spPr/>
      <dgm:t>
        <a:bodyPr/>
        <a:lstStyle/>
        <a:p>
          <a:endParaRPr lang="ru-RU" sz="1200"/>
        </a:p>
      </dgm:t>
    </dgm:pt>
    <dgm:pt modelId="{E9A997E6-3E41-4BD4-A35B-E84B13CE6E8C}">
      <dgm:prSet custT="1"/>
      <dgm:spPr/>
      <dgm:t>
        <a:bodyPr/>
        <a:lstStyle/>
        <a:p>
          <a:r>
            <a:rPr lang="ru-RU" sz="1200" dirty="0" smtClean="0"/>
            <a:t>Информация о перечне и объеме реализации национальных проектов</a:t>
          </a:r>
          <a:endParaRPr lang="ru-RU" sz="1200" dirty="0"/>
        </a:p>
      </dgm:t>
    </dgm:pt>
    <dgm:pt modelId="{A83E12A5-71ED-458C-89BC-F105FE3220DC}" type="parTrans" cxnId="{03CFCB6F-0270-45E2-8F55-855C5076BCFB}">
      <dgm:prSet/>
      <dgm:spPr/>
      <dgm:t>
        <a:bodyPr/>
        <a:lstStyle/>
        <a:p>
          <a:endParaRPr lang="ru-RU"/>
        </a:p>
      </dgm:t>
    </dgm:pt>
    <dgm:pt modelId="{256FF9DF-6994-41E3-81E4-39AB4D192A69}" type="sibTrans" cxnId="{03CFCB6F-0270-45E2-8F55-855C5076BCFB}">
      <dgm:prSet/>
      <dgm:spPr/>
      <dgm:t>
        <a:bodyPr/>
        <a:lstStyle/>
        <a:p>
          <a:endParaRPr lang="ru-RU"/>
        </a:p>
      </dgm:t>
    </dgm:pt>
    <dgm:pt modelId="{B9A4F190-7D23-417E-AD5E-650D98339A7D}">
      <dgm:prSet custT="1"/>
      <dgm:spPr/>
      <dgm:t>
        <a:bodyPr/>
        <a:lstStyle/>
        <a:p>
          <a:endParaRPr lang="ru-RU" sz="1200" dirty="0"/>
        </a:p>
      </dgm:t>
    </dgm:pt>
    <dgm:pt modelId="{6FDDDECE-56DA-418B-8976-1A2D28E14B93}" type="parTrans" cxnId="{3C606C02-305C-4A94-AA9D-7CEF79162CAB}">
      <dgm:prSet/>
      <dgm:spPr/>
      <dgm:t>
        <a:bodyPr/>
        <a:lstStyle/>
        <a:p>
          <a:endParaRPr lang="ru-RU"/>
        </a:p>
      </dgm:t>
    </dgm:pt>
    <dgm:pt modelId="{0CF08068-2B05-4FB0-A470-DF88CD657E02}" type="sibTrans" cxnId="{3C606C02-305C-4A94-AA9D-7CEF79162CAB}">
      <dgm:prSet/>
      <dgm:spPr/>
      <dgm:t>
        <a:bodyPr/>
        <a:lstStyle/>
        <a:p>
          <a:endParaRPr lang="ru-RU"/>
        </a:p>
      </dgm:t>
    </dgm:pt>
    <dgm:pt modelId="{2B068F89-27D7-4B6F-80B4-6AF52783DC15}">
      <dgm:prSet phldrT="[Текст]" custT="1"/>
      <dgm:spPr/>
      <dgm:t>
        <a:bodyPr/>
        <a:lstStyle/>
        <a:p>
          <a:r>
            <a:rPr lang="ru-RU" sz="1200" dirty="0" smtClean="0"/>
            <a:t>Сведения об объемах бюджетных инвестиций муниципального образования</a:t>
          </a:r>
          <a:endParaRPr lang="ru-RU" sz="1200" dirty="0"/>
        </a:p>
      </dgm:t>
    </dgm:pt>
    <dgm:pt modelId="{6BFCAF29-8E37-41DA-B034-310B88A41E14}" type="parTrans" cxnId="{7F0D36CA-BD00-409A-B353-1B69A3533CE0}">
      <dgm:prSet/>
      <dgm:spPr/>
      <dgm:t>
        <a:bodyPr/>
        <a:lstStyle/>
        <a:p>
          <a:endParaRPr lang="ru-RU"/>
        </a:p>
      </dgm:t>
    </dgm:pt>
    <dgm:pt modelId="{F5737E79-481D-49F7-B5CA-2B901D148CF7}" type="sibTrans" cxnId="{7F0D36CA-BD00-409A-B353-1B69A3533CE0}">
      <dgm:prSet/>
      <dgm:spPr/>
      <dgm:t>
        <a:bodyPr/>
        <a:lstStyle/>
        <a:p>
          <a:endParaRPr lang="ru-RU"/>
        </a:p>
      </dgm:t>
    </dgm:pt>
    <dgm:pt modelId="{F4417F92-2243-48E1-AEDC-51000B09BFD8}">
      <dgm:prSet custT="1"/>
      <dgm:spPr/>
      <dgm:t>
        <a:bodyPr/>
        <a:lstStyle/>
        <a:p>
          <a:endParaRPr lang="ru-RU" sz="1200" dirty="0"/>
        </a:p>
      </dgm:t>
    </dgm:pt>
    <dgm:pt modelId="{61858905-209E-4069-8F0A-82FC49F0EDAC}" type="parTrans" cxnId="{A3FE9DDC-FA98-400F-AAA9-D56B9737E5FC}">
      <dgm:prSet/>
      <dgm:spPr/>
      <dgm:t>
        <a:bodyPr/>
        <a:lstStyle/>
        <a:p>
          <a:endParaRPr lang="ru-RU"/>
        </a:p>
      </dgm:t>
    </dgm:pt>
    <dgm:pt modelId="{EA441F2F-80D6-463F-8FAF-FAD09EE71D98}" type="sibTrans" cxnId="{A3FE9DDC-FA98-400F-AAA9-D56B9737E5FC}">
      <dgm:prSet/>
      <dgm:spPr/>
      <dgm:t>
        <a:bodyPr/>
        <a:lstStyle/>
        <a:p>
          <a:endParaRPr lang="ru-RU"/>
        </a:p>
      </dgm:t>
    </dgm:pt>
    <dgm:pt modelId="{C2E51516-CC9C-4D01-AAC7-4C307526BE3A}" type="pres">
      <dgm:prSet presAssocID="{6F5AB54F-920F-4FB6-9E84-3DF06ECC4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F280-C7D1-4E3C-BC8E-413AAA5F453E}" type="pres">
      <dgm:prSet presAssocID="{DB74FBC3-DBF6-4813-A23B-9A3AF4050EB5}" presName="composite" presStyleCnt="0"/>
      <dgm:spPr/>
    </dgm:pt>
    <dgm:pt modelId="{20B2A3E4-327F-4F09-B04C-CDAB7DA524A4}" type="pres">
      <dgm:prSet presAssocID="{DB74FBC3-DBF6-4813-A23B-9A3AF4050EB5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87943-E668-4686-8643-DA355AF5E84F}" type="pres">
      <dgm:prSet presAssocID="{DB74FBC3-DBF6-4813-A23B-9A3AF4050EB5}" presName="descendantText" presStyleLbl="alignAcc1" presStyleIdx="0" presStyleCnt="10" custLinFactNeighborX="-157" custLinFactNeighborY="1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639-93C9-4AF2-91E9-699323EB9DEF}" type="pres">
      <dgm:prSet presAssocID="{78A41912-5185-4F13-8742-029467FD62AD}" presName="sp" presStyleCnt="0"/>
      <dgm:spPr/>
    </dgm:pt>
    <dgm:pt modelId="{93D19171-89CB-4B07-9FD3-0654B4AFA89E}" type="pres">
      <dgm:prSet presAssocID="{7EAB3FD2-EFF2-4747-9ED6-91DE014CBC63}" presName="composite" presStyleCnt="0"/>
      <dgm:spPr/>
    </dgm:pt>
    <dgm:pt modelId="{13845930-5A6F-413F-82F0-60140F02CA7B}" type="pres">
      <dgm:prSet presAssocID="{7EAB3FD2-EFF2-4747-9ED6-91DE014CBC63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F2B3-2F62-4F85-85CC-416178DCFC28}" type="pres">
      <dgm:prSet presAssocID="{7EAB3FD2-EFF2-4747-9ED6-91DE014CBC63}" presName="descendantText" presStyleLbl="alignAcc1" presStyleIdx="1" presStyleCnt="10" custScaleY="122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80D7-011F-4056-9BB8-FFCF04F4099B}" type="pres">
      <dgm:prSet presAssocID="{F9C1B743-29C7-4106-84D8-B191C27B20B9}" presName="sp" presStyleCnt="0"/>
      <dgm:spPr/>
    </dgm:pt>
    <dgm:pt modelId="{CF47CC40-5284-4ABE-ACDC-D99ED7DC1D3A}" type="pres">
      <dgm:prSet presAssocID="{917DFE20-D1DA-4F49-8CC2-28506EF01921}" presName="composite" presStyleCnt="0"/>
      <dgm:spPr/>
    </dgm:pt>
    <dgm:pt modelId="{75DE125B-6031-45A2-8457-67141FDEFAF6}" type="pres">
      <dgm:prSet presAssocID="{917DFE20-D1DA-4F49-8CC2-28506EF01921}" presName="parentText" presStyleLbl="alignNode1" presStyleIdx="2" presStyleCnt="10" custLinFactNeighborX="-9750" custLinFactNeighborY="-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816D-4C5E-4E38-9F37-7E2E5AF35BA7}" type="pres">
      <dgm:prSet presAssocID="{917DFE20-D1DA-4F49-8CC2-28506EF01921}" presName="descendantText" presStyleLbl="alignAcc1" presStyleIdx="2" presStyleCnt="10" custScaleY="15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86C-E828-438D-B0D5-CEA2749C2CD1}" type="pres">
      <dgm:prSet presAssocID="{469B9900-6942-4AE4-B84A-87067996108B}" presName="sp" presStyleCnt="0"/>
      <dgm:spPr/>
    </dgm:pt>
    <dgm:pt modelId="{5F1999EF-5F6C-4C69-92C4-C3A743078FF6}" type="pres">
      <dgm:prSet presAssocID="{0B8D785D-CB1F-4520-9797-2FD6ECFA411B}" presName="composite" presStyleCnt="0"/>
      <dgm:spPr/>
    </dgm:pt>
    <dgm:pt modelId="{0424B09F-0A72-4368-94D4-DE59463DBBF1}" type="pres">
      <dgm:prSet presAssocID="{0B8D785D-CB1F-4520-9797-2FD6ECFA411B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001D-7F7F-47C9-A908-D0B25B138D39}" type="pres">
      <dgm:prSet presAssocID="{0B8D785D-CB1F-4520-9797-2FD6ECFA411B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6B1E-CF81-459B-A787-F6BA67143A8D}" type="pres">
      <dgm:prSet presAssocID="{15541FBD-3102-4F95-AFB3-39ECEF90A16B}" presName="sp" presStyleCnt="0"/>
      <dgm:spPr/>
    </dgm:pt>
    <dgm:pt modelId="{315EB79A-D92D-4D01-AA03-3837038B8FC0}" type="pres">
      <dgm:prSet presAssocID="{D098CA21-2402-47CE-AA01-5D3B41722DE2}" presName="composite" presStyleCnt="0"/>
      <dgm:spPr/>
    </dgm:pt>
    <dgm:pt modelId="{7BBF5987-FC37-4E8C-B5AF-96D69B32B94C}" type="pres">
      <dgm:prSet presAssocID="{D098CA21-2402-47CE-AA01-5D3B41722DE2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81C3-2B33-41C3-86EB-D3F2AFCA1672}" type="pres">
      <dgm:prSet presAssocID="{D098CA21-2402-47CE-AA01-5D3B41722DE2}" presName="descendantText" presStyleLbl="alignAcc1" presStyleIdx="4" presStyleCnt="10" custScaleX="97958" custScaleY="88772" custLinFactNeighborX="-1045" custLinFactNeighborY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3613-FA01-4E24-AA95-F5E66F8657F6}" type="pres">
      <dgm:prSet presAssocID="{6BA02EDB-7831-40FD-99A4-5B9A8925A08A}" presName="sp" presStyleCnt="0"/>
      <dgm:spPr/>
    </dgm:pt>
    <dgm:pt modelId="{777D689B-F517-404E-B899-1129BDB2D9FF}" type="pres">
      <dgm:prSet presAssocID="{004C0055-7682-4EA5-90B4-0D13B36C9A61}" presName="composite" presStyleCnt="0"/>
      <dgm:spPr/>
    </dgm:pt>
    <dgm:pt modelId="{21E3183F-A930-4670-9EA1-13C37594403A}" type="pres">
      <dgm:prSet presAssocID="{004C0055-7682-4EA5-90B4-0D13B36C9A61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F022-BCC3-46F7-B314-A59508C682AA}" type="pres">
      <dgm:prSet presAssocID="{004C0055-7682-4EA5-90B4-0D13B36C9A6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07CC2-F978-4E5B-9A9E-41891929A7D2}" type="pres">
      <dgm:prSet presAssocID="{BEF6B8F4-E9A1-4E6E-843E-7EB49AF24B93}" presName="sp" presStyleCnt="0"/>
      <dgm:spPr/>
    </dgm:pt>
    <dgm:pt modelId="{532F949B-CFA1-4C7B-8ACE-4952D3474994}" type="pres">
      <dgm:prSet presAssocID="{95BE6E49-0AA7-4C65-A831-0B0EF2E4D619}" presName="composite" presStyleCnt="0"/>
      <dgm:spPr/>
    </dgm:pt>
    <dgm:pt modelId="{B7AC9729-E556-462C-953E-1BE6EFDEA693}" type="pres">
      <dgm:prSet presAssocID="{95BE6E49-0AA7-4C65-A831-0B0EF2E4D61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C075-49A0-4966-9051-62CBFBC541AD}" type="pres">
      <dgm:prSet presAssocID="{95BE6E49-0AA7-4C65-A831-0B0EF2E4D619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3540-9A7E-4101-B695-2B395FFA3CF1}" type="pres">
      <dgm:prSet presAssocID="{510CF498-C378-4F43-88E8-239C67853454}" presName="sp" presStyleCnt="0"/>
      <dgm:spPr/>
    </dgm:pt>
    <dgm:pt modelId="{E56CFAF3-5996-48C8-A9E9-31B51EA04078}" type="pres">
      <dgm:prSet presAssocID="{5F93B197-1BC7-4166-B176-FEA34D86A06A}" presName="composite" presStyleCnt="0"/>
      <dgm:spPr/>
    </dgm:pt>
    <dgm:pt modelId="{CB4FFECC-D891-4DE5-8E4A-717CB013AF11}" type="pres">
      <dgm:prSet presAssocID="{5F93B197-1BC7-4166-B176-FEA34D86A06A}" presName="parentText" presStyleLbl="alignNode1" presStyleIdx="7" presStyleCnt="10" custLinFactNeighborX="-8060" custLinFactNeighborY="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370F-36A8-4684-8186-DD78F98098BA}" type="pres">
      <dgm:prSet presAssocID="{5F93B197-1BC7-4166-B176-FEA34D86A06A}" presName="descendantText" presStyleLbl="alignAcc1" presStyleIdx="7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5520-7C49-48A3-BCE1-485D632B39C7}" type="pres">
      <dgm:prSet presAssocID="{EFDC3251-E2C7-46B8-8AE6-8748255D2C18}" presName="sp" presStyleCnt="0"/>
      <dgm:spPr/>
    </dgm:pt>
    <dgm:pt modelId="{4E5723DA-572A-4C4E-ADB2-C6F006417A90}" type="pres">
      <dgm:prSet presAssocID="{4D6CC8D9-A3DB-4193-8CE0-3299671090A8}" presName="composite" presStyleCnt="0"/>
      <dgm:spPr/>
    </dgm:pt>
    <dgm:pt modelId="{F69B1141-DE3C-4B7A-B35B-FD8131B38BB7}" type="pres">
      <dgm:prSet presAssocID="{4D6CC8D9-A3DB-4193-8CE0-3299671090A8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967B80AE-694E-4A0B-B297-ABFB87CA7178}" type="pres">
      <dgm:prSet presAssocID="{4D6CC8D9-A3DB-4193-8CE0-3299671090A8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B8D5A-4F56-4590-B3DD-E34313AF5309}" type="pres">
      <dgm:prSet presAssocID="{D3BC3F68-5CD5-466F-852E-93643FAA84A3}" presName="sp" presStyleCnt="0"/>
      <dgm:spPr/>
    </dgm:pt>
    <dgm:pt modelId="{8B368416-A7C5-4694-B986-F621CA99E95F}" type="pres">
      <dgm:prSet presAssocID="{E9A5D80B-7A78-4598-A60A-5ACFA9C2B954}" presName="composite" presStyleCnt="0"/>
      <dgm:spPr/>
    </dgm:pt>
    <dgm:pt modelId="{3469A1D5-5DE3-4161-A7FB-894EC7D3064F}" type="pres">
      <dgm:prSet presAssocID="{E9A5D80B-7A78-4598-A60A-5ACFA9C2B954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3569826B-EE52-4E4C-B2B2-B83F6C96B5F3}" type="pres">
      <dgm:prSet presAssocID="{E9A5D80B-7A78-4598-A60A-5ACFA9C2B954}" presName="descendantText" presStyleLbl="alignAcc1" presStyleIdx="9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15CCB-1CC7-4180-97EE-FCFE64799D6B}" type="presOf" srcId="{09975BDD-AF75-4E93-8731-EBE264B2000A}" destId="{D3587943-E668-4686-8643-DA355AF5E84F}" srcOrd="0" destOrd="0" presId="urn:microsoft.com/office/officeart/2005/8/layout/chevron2"/>
    <dgm:cxn modelId="{D20C23EA-E7FC-49A9-8242-54EA52F6DE69}" type="presOf" srcId="{B9A4F190-7D23-417E-AD5E-650D98339A7D}" destId="{967B80AE-694E-4A0B-B297-ABFB87CA7178}" srcOrd="0" destOrd="0" presId="urn:microsoft.com/office/officeart/2005/8/layout/chevron2"/>
    <dgm:cxn modelId="{A3FE9DDC-FA98-400F-AAA9-D56B9737E5FC}" srcId="{4D6CC8D9-A3DB-4193-8CE0-3299671090A8}" destId="{F4417F92-2243-48E1-AEDC-51000B09BFD8}" srcOrd="2" destOrd="0" parTransId="{61858905-209E-4069-8F0A-82FC49F0EDAC}" sibTransId="{EA441F2F-80D6-463F-8FAF-FAD09EE71D98}"/>
    <dgm:cxn modelId="{7377DD8F-1EAB-4864-9FE2-53EFE67121B4}" type="presOf" srcId="{4D6CC8D9-A3DB-4193-8CE0-3299671090A8}" destId="{F69B1141-DE3C-4B7A-B35B-FD8131B38BB7}" srcOrd="0" destOrd="0" presId="urn:microsoft.com/office/officeart/2005/8/layout/chevron2"/>
    <dgm:cxn modelId="{EAF593F8-0BD1-4811-8040-D35E5D56D3B6}" srcId="{6F5AB54F-920F-4FB6-9E84-3DF06ECC4EBE}" destId="{4D6CC8D9-A3DB-4193-8CE0-3299671090A8}" srcOrd="8" destOrd="0" parTransId="{F217E485-40BE-442F-BFA0-E7FA52F86F7E}" sibTransId="{D3BC3F68-5CD5-466F-852E-93643FAA84A3}"/>
    <dgm:cxn modelId="{66A995C0-7C18-42E7-9410-B6AC8E49ABE3}" srcId="{7EAB3FD2-EFF2-4747-9ED6-91DE014CBC63}" destId="{573EA4FC-B1E7-4C9C-BDFD-A097D7534BC7}" srcOrd="0" destOrd="0" parTransId="{CF3718BA-9F8B-423D-B1FA-49F0C333AE08}" sibTransId="{EBD443B0-B7F9-4A9F-A799-758FDADF5BB5}"/>
    <dgm:cxn modelId="{D3E426C9-19A8-4C25-BB04-E6B204909670}" srcId="{6F5AB54F-920F-4FB6-9E84-3DF06ECC4EBE}" destId="{E9A5D80B-7A78-4598-A60A-5ACFA9C2B954}" srcOrd="9" destOrd="0" parTransId="{72C550B6-EBDD-4541-89CC-2B1595B00108}" sibTransId="{B326FD5D-9545-4CF1-B39A-E6DDF6899B1B}"/>
    <dgm:cxn modelId="{16D09FC3-7F18-4E43-A6FA-A8A403448393}" srcId="{95BE6E49-0AA7-4C65-A831-0B0EF2E4D619}" destId="{44755A11-19A2-4747-BFE7-33E3F5B9F8C3}" srcOrd="0" destOrd="0" parTransId="{4F6E4448-3302-4B4A-B2B1-B5CADADADC98}" sibTransId="{0437A89F-3515-4B23-9149-E6FDD9FC90FC}"/>
    <dgm:cxn modelId="{E458D5EF-D674-4E27-933C-150FAB4AB0AA}" srcId="{6F5AB54F-920F-4FB6-9E84-3DF06ECC4EBE}" destId="{0B8D785D-CB1F-4520-9797-2FD6ECFA411B}" srcOrd="3" destOrd="0" parTransId="{B0306A84-D3FC-47FC-AA05-5F4D9B0585F5}" sibTransId="{15541FBD-3102-4F95-AFB3-39ECEF90A16B}"/>
    <dgm:cxn modelId="{BF89B659-6E03-4A48-A2F1-7F67A8E0E054}" srcId="{6F5AB54F-920F-4FB6-9E84-3DF06ECC4EBE}" destId="{7EAB3FD2-EFF2-4747-9ED6-91DE014CBC63}" srcOrd="1" destOrd="0" parTransId="{48A87BD2-D7C7-47C0-9B2C-75506E8B8A4A}" sibTransId="{F9C1B743-29C7-4106-84D8-B191C27B20B9}"/>
    <dgm:cxn modelId="{E63C4898-DBFC-4582-B3EF-36A8DE5AA0A0}" type="presOf" srcId="{2E8D136F-DD0C-4728-8027-41A601BD3415}" destId="{7E80816D-4C5E-4E38-9F37-7E2E5AF35BA7}" srcOrd="0" destOrd="0" presId="urn:microsoft.com/office/officeart/2005/8/layout/chevron2"/>
    <dgm:cxn modelId="{08FD7084-2F28-4970-8A8D-EB4A2C02A72C}" type="presOf" srcId="{6F5AB54F-920F-4FB6-9E84-3DF06ECC4EBE}" destId="{C2E51516-CC9C-4D01-AAC7-4C307526BE3A}" srcOrd="0" destOrd="0" presId="urn:microsoft.com/office/officeart/2005/8/layout/chevron2"/>
    <dgm:cxn modelId="{A5E7BE56-BC41-4905-ACA2-17E659C79647}" type="presOf" srcId="{7B547C54-65D1-4DC9-803B-CA722D8DBECA}" destId="{07BB001D-7F7F-47C9-A908-D0B25B138D39}" srcOrd="0" destOrd="0" presId="urn:microsoft.com/office/officeart/2005/8/layout/chevron2"/>
    <dgm:cxn modelId="{F539F2E0-37B5-4E29-9138-480C7C67A2A5}" type="presOf" srcId="{F4417F92-2243-48E1-AEDC-51000B09BFD8}" destId="{967B80AE-694E-4A0B-B297-ABFB87CA7178}" srcOrd="0" destOrd="2" presId="urn:microsoft.com/office/officeart/2005/8/layout/chevron2"/>
    <dgm:cxn modelId="{6BDF1DBF-00D0-40DA-81F6-5249BD461D76}" type="presOf" srcId="{44755A11-19A2-4747-BFE7-33E3F5B9F8C3}" destId="{85CEC075-49A0-4966-9051-62CBFBC541AD}" srcOrd="0" destOrd="0" presId="urn:microsoft.com/office/officeart/2005/8/layout/chevron2"/>
    <dgm:cxn modelId="{9C9F870E-4E60-42CC-BAEE-C8BBC1F6B2B9}" type="presOf" srcId="{917DFE20-D1DA-4F49-8CC2-28506EF01921}" destId="{75DE125B-6031-45A2-8457-67141FDEFAF6}" srcOrd="0" destOrd="0" presId="urn:microsoft.com/office/officeart/2005/8/layout/chevron2"/>
    <dgm:cxn modelId="{03CFCB6F-0270-45E2-8F55-855C5076BCFB}" srcId="{E9A5D80B-7A78-4598-A60A-5ACFA9C2B954}" destId="{E9A997E6-3E41-4BD4-A35B-E84B13CE6E8C}" srcOrd="0" destOrd="0" parTransId="{A83E12A5-71ED-458C-89BC-F105FE3220DC}" sibTransId="{256FF9DF-6994-41E3-81E4-39AB4D192A69}"/>
    <dgm:cxn modelId="{9DF48D76-66E2-4C3D-93FF-4734DD441E75}" srcId="{D098CA21-2402-47CE-AA01-5D3B41722DE2}" destId="{069783AE-3CA2-4076-92BC-450FFE26C16A}" srcOrd="0" destOrd="0" parTransId="{BA8C16FA-1827-4FE5-B48C-29F722FEB9FD}" sibTransId="{0581B033-72C3-4A39-B06B-877B265AA639}"/>
    <dgm:cxn modelId="{7F0D36CA-BD00-409A-B353-1B69A3533CE0}" srcId="{4D6CC8D9-A3DB-4193-8CE0-3299671090A8}" destId="{2B068F89-27D7-4B6F-80B4-6AF52783DC15}" srcOrd="1" destOrd="0" parTransId="{6BFCAF29-8E37-41DA-B034-310B88A41E14}" sibTransId="{F5737E79-481D-49F7-B5CA-2B901D148CF7}"/>
    <dgm:cxn modelId="{7B86B19C-B073-4121-80ED-B5DE92C43478}" srcId="{6F5AB54F-920F-4FB6-9E84-3DF06ECC4EBE}" destId="{95BE6E49-0AA7-4C65-A831-0B0EF2E4D619}" srcOrd="6" destOrd="0" parTransId="{E5D19C57-CE64-4D99-99D5-B2029320C4C9}" sibTransId="{510CF498-C378-4F43-88E8-239C67853454}"/>
    <dgm:cxn modelId="{275D4A31-7B45-4908-97C5-A4082FA407A1}" type="presOf" srcId="{004C0055-7682-4EA5-90B4-0D13B36C9A61}" destId="{21E3183F-A930-4670-9EA1-13C37594403A}" srcOrd="0" destOrd="0" presId="urn:microsoft.com/office/officeart/2005/8/layout/chevron2"/>
    <dgm:cxn modelId="{3C606C02-305C-4A94-AA9D-7CEF79162CAB}" srcId="{4D6CC8D9-A3DB-4193-8CE0-3299671090A8}" destId="{B9A4F190-7D23-417E-AD5E-650D98339A7D}" srcOrd="0" destOrd="0" parTransId="{6FDDDECE-56DA-418B-8976-1A2D28E14B93}" sibTransId="{0CF08068-2B05-4FB0-A470-DF88CD657E02}"/>
    <dgm:cxn modelId="{2F1DB4B5-5A68-482A-A3BA-56CB9FC30806}" type="presOf" srcId="{069783AE-3CA2-4076-92BC-450FFE26C16A}" destId="{C7C081C3-2B33-41C3-86EB-D3F2AFCA1672}" srcOrd="0" destOrd="0" presId="urn:microsoft.com/office/officeart/2005/8/layout/chevron2"/>
    <dgm:cxn modelId="{5124CC5F-EA0F-4589-B737-A663521C9D74}" type="presOf" srcId="{E9A997E6-3E41-4BD4-A35B-E84B13CE6E8C}" destId="{3569826B-EE52-4E4C-B2B2-B83F6C96B5F3}" srcOrd="0" destOrd="0" presId="urn:microsoft.com/office/officeart/2005/8/layout/chevron2"/>
    <dgm:cxn modelId="{E268B6C8-DB6B-427E-AEFA-73DCBACCED08}" type="presOf" srcId="{0B8D785D-CB1F-4520-9797-2FD6ECFA411B}" destId="{0424B09F-0A72-4368-94D4-DE59463DBBF1}" srcOrd="0" destOrd="0" presId="urn:microsoft.com/office/officeart/2005/8/layout/chevron2"/>
    <dgm:cxn modelId="{76EDC5BD-8DCE-48F6-ABE9-A04C7A5EF614}" type="presOf" srcId="{09AD90F7-4B25-43D1-ACE0-AAA84D30293D}" destId="{638F370F-36A8-4684-8186-DD78F98098BA}" srcOrd="0" destOrd="0" presId="urn:microsoft.com/office/officeart/2005/8/layout/chevron2"/>
    <dgm:cxn modelId="{CCF3E9FC-41FA-446F-8C34-2A9624E4CFC4}" srcId="{004C0055-7682-4EA5-90B4-0D13B36C9A61}" destId="{871583AA-7028-4010-836E-980F09C744AD}" srcOrd="0" destOrd="0" parTransId="{758B4C87-7472-4620-9E28-E27B2A8A556B}" sibTransId="{3C129D90-C9A2-4DFC-B425-1CB7F30A7B1C}"/>
    <dgm:cxn modelId="{910752AC-37AE-4786-A3D4-D874637E2A51}" type="presOf" srcId="{DB74FBC3-DBF6-4813-A23B-9A3AF4050EB5}" destId="{20B2A3E4-327F-4F09-B04C-CDAB7DA524A4}" srcOrd="0" destOrd="0" presId="urn:microsoft.com/office/officeart/2005/8/layout/chevron2"/>
    <dgm:cxn modelId="{31C4E751-0C8F-4698-A8E6-68C4B76CC28B}" type="presOf" srcId="{5F93B197-1BC7-4166-B176-FEA34D86A06A}" destId="{CB4FFECC-D891-4DE5-8E4A-717CB013AF11}" srcOrd="0" destOrd="0" presId="urn:microsoft.com/office/officeart/2005/8/layout/chevron2"/>
    <dgm:cxn modelId="{DA821DAE-9DEE-4652-81E0-AEB38511D2E4}" srcId="{6F5AB54F-920F-4FB6-9E84-3DF06ECC4EBE}" destId="{D098CA21-2402-47CE-AA01-5D3B41722DE2}" srcOrd="4" destOrd="0" parTransId="{94EBCFFD-AE57-4533-B899-0CAA94F8269F}" sibTransId="{6BA02EDB-7831-40FD-99A4-5B9A8925A08A}"/>
    <dgm:cxn modelId="{D6708AF0-8477-44DF-A7AE-0FF47EDFBA83}" srcId="{917DFE20-D1DA-4F49-8CC2-28506EF01921}" destId="{2E8D136F-DD0C-4728-8027-41A601BD3415}" srcOrd="0" destOrd="0" parTransId="{6D3D6504-7A72-45F4-AAC6-8AC2E53EE19D}" sibTransId="{DD9F70D1-8820-47C6-B6C8-D00691D8ACF1}"/>
    <dgm:cxn modelId="{581A9AAB-74EC-4468-B03E-8D111DF7006C}" srcId="{6F5AB54F-920F-4FB6-9E84-3DF06ECC4EBE}" destId="{917DFE20-D1DA-4F49-8CC2-28506EF01921}" srcOrd="2" destOrd="0" parTransId="{0CE6E076-C320-4B56-B8A0-852A9706573E}" sibTransId="{469B9900-6942-4AE4-B84A-87067996108B}"/>
    <dgm:cxn modelId="{CB6217BA-2895-45FE-A91A-1EC975F74109}" type="presOf" srcId="{D098CA21-2402-47CE-AA01-5D3B41722DE2}" destId="{7BBF5987-FC37-4E8C-B5AF-96D69B32B94C}" srcOrd="0" destOrd="0" presId="urn:microsoft.com/office/officeart/2005/8/layout/chevron2"/>
    <dgm:cxn modelId="{8FEBCE6C-3E74-43F7-8401-7C8EF752ACF8}" srcId="{DB74FBC3-DBF6-4813-A23B-9A3AF4050EB5}" destId="{09975BDD-AF75-4E93-8731-EBE264B2000A}" srcOrd="0" destOrd="0" parTransId="{D1BA2CE9-EA0C-45CB-9DEB-282C955B6F57}" sibTransId="{EB2FF2FD-2931-4F0D-B77C-423368BF06CD}"/>
    <dgm:cxn modelId="{FE0A6B3D-DE2E-4C4D-A8D9-B4B0D749DDF0}" type="presOf" srcId="{7EAB3FD2-EFF2-4747-9ED6-91DE014CBC63}" destId="{13845930-5A6F-413F-82F0-60140F02CA7B}" srcOrd="0" destOrd="0" presId="urn:microsoft.com/office/officeart/2005/8/layout/chevron2"/>
    <dgm:cxn modelId="{3C08A037-FB54-4956-B9EF-30C39FF87625}" srcId="{6F5AB54F-920F-4FB6-9E84-3DF06ECC4EBE}" destId="{DB74FBC3-DBF6-4813-A23B-9A3AF4050EB5}" srcOrd="0" destOrd="0" parTransId="{78E2835B-9038-457B-AE6D-2C530548DD2E}" sibTransId="{78A41912-5185-4F13-8742-029467FD62AD}"/>
    <dgm:cxn modelId="{018B68E1-2552-4C94-8969-ECBBF279F4EC}" type="presOf" srcId="{95BE6E49-0AA7-4C65-A831-0B0EF2E4D619}" destId="{B7AC9729-E556-462C-953E-1BE6EFDEA693}" srcOrd="0" destOrd="0" presId="urn:microsoft.com/office/officeart/2005/8/layout/chevron2"/>
    <dgm:cxn modelId="{81F3F328-19C7-44DA-AAF3-B975AE798FCD}" type="presOf" srcId="{2B068F89-27D7-4B6F-80B4-6AF52783DC15}" destId="{967B80AE-694E-4A0B-B297-ABFB87CA7178}" srcOrd="0" destOrd="1" presId="urn:microsoft.com/office/officeart/2005/8/layout/chevron2"/>
    <dgm:cxn modelId="{5CE1CA30-493D-4E9C-91E3-E6EDED2258FF}" srcId="{0B8D785D-CB1F-4520-9797-2FD6ECFA411B}" destId="{7B547C54-65D1-4DC9-803B-CA722D8DBECA}" srcOrd="0" destOrd="0" parTransId="{0D6A43F8-2D43-48A3-901B-A7736740F330}" sibTransId="{10615D0C-716F-4196-8584-690EE9CD86B2}"/>
    <dgm:cxn modelId="{42137907-DEA9-40B7-AD6B-56A399963628}" type="presOf" srcId="{573EA4FC-B1E7-4C9C-BDFD-A097D7534BC7}" destId="{DC0AF2B3-2F62-4F85-85CC-416178DCFC28}" srcOrd="0" destOrd="0" presId="urn:microsoft.com/office/officeart/2005/8/layout/chevron2"/>
    <dgm:cxn modelId="{1B98C4D9-70A0-4508-99ED-2313A068A737}" srcId="{5F93B197-1BC7-4166-B176-FEA34D86A06A}" destId="{09AD90F7-4B25-43D1-ACE0-AAA84D30293D}" srcOrd="0" destOrd="0" parTransId="{F5E9B5A0-5620-4AE0-B9E3-9623EF9C72E4}" sibTransId="{CFE1A8CA-5AFB-495B-9234-4AD8793A5EA2}"/>
    <dgm:cxn modelId="{BFD3A4A1-77E8-4C3D-8416-DC3A72F21AE5}" srcId="{6F5AB54F-920F-4FB6-9E84-3DF06ECC4EBE}" destId="{004C0055-7682-4EA5-90B4-0D13B36C9A61}" srcOrd="5" destOrd="0" parTransId="{AF8CAADD-759B-4FFA-899D-A69D88515F92}" sibTransId="{BEF6B8F4-E9A1-4E6E-843E-7EB49AF24B93}"/>
    <dgm:cxn modelId="{9A9DD5BB-E4C3-44BC-BC53-DC01B3297B27}" type="presOf" srcId="{871583AA-7028-4010-836E-980F09C744AD}" destId="{3EDCF022-BCC3-46F7-B314-A59508C682AA}" srcOrd="0" destOrd="0" presId="urn:microsoft.com/office/officeart/2005/8/layout/chevron2"/>
    <dgm:cxn modelId="{8FD3F81F-A7EA-4BD3-8426-C229D3B12313}" type="presOf" srcId="{E9A5D80B-7A78-4598-A60A-5ACFA9C2B954}" destId="{3469A1D5-5DE3-4161-A7FB-894EC7D3064F}" srcOrd="0" destOrd="0" presId="urn:microsoft.com/office/officeart/2005/8/layout/chevron2"/>
    <dgm:cxn modelId="{C609FD5F-2AC9-40E1-99D9-1D0ABE25CEB9}" srcId="{6F5AB54F-920F-4FB6-9E84-3DF06ECC4EBE}" destId="{5F93B197-1BC7-4166-B176-FEA34D86A06A}" srcOrd="7" destOrd="0" parTransId="{F4AA88F5-DA5B-4FA0-8010-C2A0C8A8EC84}" sibTransId="{EFDC3251-E2C7-46B8-8AE6-8748255D2C18}"/>
    <dgm:cxn modelId="{82A0906D-2EE2-41B8-B489-6AAF2F2C9B74}" type="presParOf" srcId="{C2E51516-CC9C-4D01-AAC7-4C307526BE3A}" destId="{3954F280-C7D1-4E3C-BC8E-413AAA5F453E}" srcOrd="0" destOrd="0" presId="urn:microsoft.com/office/officeart/2005/8/layout/chevron2"/>
    <dgm:cxn modelId="{768FFBC1-B639-4319-ADE3-9699DCAEECFF}" type="presParOf" srcId="{3954F280-C7D1-4E3C-BC8E-413AAA5F453E}" destId="{20B2A3E4-327F-4F09-B04C-CDAB7DA524A4}" srcOrd="0" destOrd="0" presId="urn:microsoft.com/office/officeart/2005/8/layout/chevron2"/>
    <dgm:cxn modelId="{20F1CF9B-C966-46AC-AF2E-8EE8788EE9CB}" type="presParOf" srcId="{3954F280-C7D1-4E3C-BC8E-413AAA5F453E}" destId="{D3587943-E668-4686-8643-DA355AF5E84F}" srcOrd="1" destOrd="0" presId="urn:microsoft.com/office/officeart/2005/8/layout/chevron2"/>
    <dgm:cxn modelId="{11B4DF86-41CE-4F4E-873D-6B5C6AB47B88}" type="presParOf" srcId="{C2E51516-CC9C-4D01-AAC7-4C307526BE3A}" destId="{F90F7639-93C9-4AF2-91E9-699323EB9DEF}" srcOrd="1" destOrd="0" presId="urn:microsoft.com/office/officeart/2005/8/layout/chevron2"/>
    <dgm:cxn modelId="{52FD14FC-5A99-4A0D-AB0F-331A43EA38B3}" type="presParOf" srcId="{C2E51516-CC9C-4D01-AAC7-4C307526BE3A}" destId="{93D19171-89CB-4B07-9FD3-0654B4AFA89E}" srcOrd="2" destOrd="0" presId="urn:microsoft.com/office/officeart/2005/8/layout/chevron2"/>
    <dgm:cxn modelId="{4305B6DE-263B-4122-A861-FD109768E05A}" type="presParOf" srcId="{93D19171-89CB-4B07-9FD3-0654B4AFA89E}" destId="{13845930-5A6F-413F-82F0-60140F02CA7B}" srcOrd="0" destOrd="0" presId="urn:microsoft.com/office/officeart/2005/8/layout/chevron2"/>
    <dgm:cxn modelId="{863A0F17-8E72-4100-A2E3-DFEAE028F38D}" type="presParOf" srcId="{93D19171-89CB-4B07-9FD3-0654B4AFA89E}" destId="{DC0AF2B3-2F62-4F85-85CC-416178DCFC28}" srcOrd="1" destOrd="0" presId="urn:microsoft.com/office/officeart/2005/8/layout/chevron2"/>
    <dgm:cxn modelId="{679E9628-BE6D-4F0C-8647-A3547D1C588F}" type="presParOf" srcId="{C2E51516-CC9C-4D01-AAC7-4C307526BE3A}" destId="{31B680D7-011F-4056-9BB8-FFCF04F4099B}" srcOrd="3" destOrd="0" presId="urn:microsoft.com/office/officeart/2005/8/layout/chevron2"/>
    <dgm:cxn modelId="{8EBB7C75-04E4-479E-A0F6-E7C34F34D921}" type="presParOf" srcId="{C2E51516-CC9C-4D01-AAC7-4C307526BE3A}" destId="{CF47CC40-5284-4ABE-ACDC-D99ED7DC1D3A}" srcOrd="4" destOrd="0" presId="urn:microsoft.com/office/officeart/2005/8/layout/chevron2"/>
    <dgm:cxn modelId="{6DD9EF2C-795B-4D2B-A2CE-4697A541BC4D}" type="presParOf" srcId="{CF47CC40-5284-4ABE-ACDC-D99ED7DC1D3A}" destId="{75DE125B-6031-45A2-8457-67141FDEFAF6}" srcOrd="0" destOrd="0" presId="urn:microsoft.com/office/officeart/2005/8/layout/chevron2"/>
    <dgm:cxn modelId="{9C7AA2FA-846C-4F4F-8B36-028D0C955F8E}" type="presParOf" srcId="{CF47CC40-5284-4ABE-ACDC-D99ED7DC1D3A}" destId="{7E80816D-4C5E-4E38-9F37-7E2E5AF35BA7}" srcOrd="1" destOrd="0" presId="urn:microsoft.com/office/officeart/2005/8/layout/chevron2"/>
    <dgm:cxn modelId="{91D2071D-A636-4D82-9BFF-A3A79F792C2B}" type="presParOf" srcId="{C2E51516-CC9C-4D01-AAC7-4C307526BE3A}" destId="{6C28386C-E828-438D-B0D5-CEA2749C2CD1}" srcOrd="5" destOrd="0" presId="urn:microsoft.com/office/officeart/2005/8/layout/chevron2"/>
    <dgm:cxn modelId="{D44F527E-EB35-40E9-8245-323E20C54215}" type="presParOf" srcId="{C2E51516-CC9C-4D01-AAC7-4C307526BE3A}" destId="{5F1999EF-5F6C-4C69-92C4-C3A743078FF6}" srcOrd="6" destOrd="0" presId="urn:microsoft.com/office/officeart/2005/8/layout/chevron2"/>
    <dgm:cxn modelId="{7C1A24E2-0123-4448-B68E-DC0D548B2A4D}" type="presParOf" srcId="{5F1999EF-5F6C-4C69-92C4-C3A743078FF6}" destId="{0424B09F-0A72-4368-94D4-DE59463DBBF1}" srcOrd="0" destOrd="0" presId="urn:microsoft.com/office/officeart/2005/8/layout/chevron2"/>
    <dgm:cxn modelId="{228B1907-5987-4D1D-A05A-80BBA243271E}" type="presParOf" srcId="{5F1999EF-5F6C-4C69-92C4-C3A743078FF6}" destId="{07BB001D-7F7F-47C9-A908-D0B25B138D39}" srcOrd="1" destOrd="0" presId="urn:microsoft.com/office/officeart/2005/8/layout/chevron2"/>
    <dgm:cxn modelId="{DF20E3DD-B335-4573-A442-6312147BB486}" type="presParOf" srcId="{C2E51516-CC9C-4D01-AAC7-4C307526BE3A}" destId="{9C2B6B1E-CF81-459B-A787-F6BA67143A8D}" srcOrd="7" destOrd="0" presId="urn:microsoft.com/office/officeart/2005/8/layout/chevron2"/>
    <dgm:cxn modelId="{CDBDCA6C-B575-483A-A87A-0BB985442A51}" type="presParOf" srcId="{C2E51516-CC9C-4D01-AAC7-4C307526BE3A}" destId="{315EB79A-D92D-4D01-AA03-3837038B8FC0}" srcOrd="8" destOrd="0" presId="urn:microsoft.com/office/officeart/2005/8/layout/chevron2"/>
    <dgm:cxn modelId="{C33AFA54-D99C-4CBE-B401-F5C59D25E2DE}" type="presParOf" srcId="{315EB79A-D92D-4D01-AA03-3837038B8FC0}" destId="{7BBF5987-FC37-4E8C-B5AF-96D69B32B94C}" srcOrd="0" destOrd="0" presId="urn:microsoft.com/office/officeart/2005/8/layout/chevron2"/>
    <dgm:cxn modelId="{2BF69B3E-0130-4D83-B506-2A9BA087DC68}" type="presParOf" srcId="{315EB79A-D92D-4D01-AA03-3837038B8FC0}" destId="{C7C081C3-2B33-41C3-86EB-D3F2AFCA1672}" srcOrd="1" destOrd="0" presId="urn:microsoft.com/office/officeart/2005/8/layout/chevron2"/>
    <dgm:cxn modelId="{BA8CF406-D0F4-4DCA-A80C-38E88F13CB9E}" type="presParOf" srcId="{C2E51516-CC9C-4D01-AAC7-4C307526BE3A}" destId="{7B1F3613-FA01-4E24-AA95-F5E66F8657F6}" srcOrd="9" destOrd="0" presId="urn:microsoft.com/office/officeart/2005/8/layout/chevron2"/>
    <dgm:cxn modelId="{EAAC8620-3C6E-4209-A8E8-A81836EDAD71}" type="presParOf" srcId="{C2E51516-CC9C-4D01-AAC7-4C307526BE3A}" destId="{777D689B-F517-404E-B899-1129BDB2D9FF}" srcOrd="10" destOrd="0" presId="urn:microsoft.com/office/officeart/2005/8/layout/chevron2"/>
    <dgm:cxn modelId="{F1E3F586-44C3-437E-882F-699C0B43DBFF}" type="presParOf" srcId="{777D689B-F517-404E-B899-1129BDB2D9FF}" destId="{21E3183F-A930-4670-9EA1-13C37594403A}" srcOrd="0" destOrd="0" presId="urn:microsoft.com/office/officeart/2005/8/layout/chevron2"/>
    <dgm:cxn modelId="{D2C10197-37B9-4C13-8B6E-198B149F7810}" type="presParOf" srcId="{777D689B-F517-404E-B899-1129BDB2D9FF}" destId="{3EDCF022-BCC3-46F7-B314-A59508C682AA}" srcOrd="1" destOrd="0" presId="urn:microsoft.com/office/officeart/2005/8/layout/chevron2"/>
    <dgm:cxn modelId="{F7741B66-3D8F-4CC1-A55D-F48C584233C3}" type="presParOf" srcId="{C2E51516-CC9C-4D01-AAC7-4C307526BE3A}" destId="{FE807CC2-F978-4E5B-9A9E-41891929A7D2}" srcOrd="11" destOrd="0" presId="urn:microsoft.com/office/officeart/2005/8/layout/chevron2"/>
    <dgm:cxn modelId="{9017B984-5775-4330-9D45-76460FDBCE91}" type="presParOf" srcId="{C2E51516-CC9C-4D01-AAC7-4C307526BE3A}" destId="{532F949B-CFA1-4C7B-8ACE-4952D3474994}" srcOrd="12" destOrd="0" presId="urn:microsoft.com/office/officeart/2005/8/layout/chevron2"/>
    <dgm:cxn modelId="{D56F197A-B5D8-430F-B15B-3223C3AE560C}" type="presParOf" srcId="{532F949B-CFA1-4C7B-8ACE-4952D3474994}" destId="{B7AC9729-E556-462C-953E-1BE6EFDEA693}" srcOrd="0" destOrd="0" presId="urn:microsoft.com/office/officeart/2005/8/layout/chevron2"/>
    <dgm:cxn modelId="{3CF89C17-F612-4B97-A32B-2243BF673246}" type="presParOf" srcId="{532F949B-CFA1-4C7B-8ACE-4952D3474994}" destId="{85CEC075-49A0-4966-9051-62CBFBC541AD}" srcOrd="1" destOrd="0" presId="urn:microsoft.com/office/officeart/2005/8/layout/chevron2"/>
    <dgm:cxn modelId="{51C90191-7A9E-41BC-B2FF-15BC2EA19A20}" type="presParOf" srcId="{C2E51516-CC9C-4D01-AAC7-4C307526BE3A}" destId="{CD963540-9A7E-4101-B695-2B395FFA3CF1}" srcOrd="13" destOrd="0" presId="urn:microsoft.com/office/officeart/2005/8/layout/chevron2"/>
    <dgm:cxn modelId="{0D0CB45A-3D5B-4B36-A1E1-D83CE27AB84F}" type="presParOf" srcId="{C2E51516-CC9C-4D01-AAC7-4C307526BE3A}" destId="{E56CFAF3-5996-48C8-A9E9-31B51EA04078}" srcOrd="14" destOrd="0" presId="urn:microsoft.com/office/officeart/2005/8/layout/chevron2"/>
    <dgm:cxn modelId="{104539BC-20DE-447A-93B3-7610BA5D68F7}" type="presParOf" srcId="{E56CFAF3-5996-48C8-A9E9-31B51EA04078}" destId="{CB4FFECC-D891-4DE5-8E4A-717CB013AF11}" srcOrd="0" destOrd="0" presId="urn:microsoft.com/office/officeart/2005/8/layout/chevron2"/>
    <dgm:cxn modelId="{DAF9FAB5-E78E-4F7A-8628-E10CD12D46E5}" type="presParOf" srcId="{E56CFAF3-5996-48C8-A9E9-31B51EA04078}" destId="{638F370F-36A8-4684-8186-DD78F98098BA}" srcOrd="1" destOrd="0" presId="urn:microsoft.com/office/officeart/2005/8/layout/chevron2"/>
    <dgm:cxn modelId="{33274119-B082-41A6-BA93-8C27201A20FB}" type="presParOf" srcId="{C2E51516-CC9C-4D01-AAC7-4C307526BE3A}" destId="{EA345520-7C49-48A3-BCE1-485D632B39C7}" srcOrd="15" destOrd="0" presId="urn:microsoft.com/office/officeart/2005/8/layout/chevron2"/>
    <dgm:cxn modelId="{BC50539D-1F30-4C87-826D-3054945E4603}" type="presParOf" srcId="{C2E51516-CC9C-4D01-AAC7-4C307526BE3A}" destId="{4E5723DA-572A-4C4E-ADB2-C6F006417A90}" srcOrd="16" destOrd="0" presId="urn:microsoft.com/office/officeart/2005/8/layout/chevron2"/>
    <dgm:cxn modelId="{19E4771B-4437-4541-A6A8-04FF40F15B5C}" type="presParOf" srcId="{4E5723DA-572A-4C4E-ADB2-C6F006417A90}" destId="{F69B1141-DE3C-4B7A-B35B-FD8131B38BB7}" srcOrd="0" destOrd="0" presId="urn:microsoft.com/office/officeart/2005/8/layout/chevron2"/>
    <dgm:cxn modelId="{FC376D70-6C7B-48EF-AADD-3834672E1636}" type="presParOf" srcId="{4E5723DA-572A-4C4E-ADB2-C6F006417A90}" destId="{967B80AE-694E-4A0B-B297-ABFB87CA7178}" srcOrd="1" destOrd="0" presId="urn:microsoft.com/office/officeart/2005/8/layout/chevron2"/>
    <dgm:cxn modelId="{BC61F994-E7E8-4599-A714-0C034D890E9A}" type="presParOf" srcId="{C2E51516-CC9C-4D01-AAC7-4C307526BE3A}" destId="{73FB8D5A-4F56-4590-B3DD-E34313AF5309}" srcOrd="17" destOrd="0" presId="urn:microsoft.com/office/officeart/2005/8/layout/chevron2"/>
    <dgm:cxn modelId="{C695EF2B-5094-4000-BD1C-75F212BBEFAD}" type="presParOf" srcId="{C2E51516-CC9C-4D01-AAC7-4C307526BE3A}" destId="{8B368416-A7C5-4694-B986-F621CA99E95F}" srcOrd="18" destOrd="0" presId="urn:microsoft.com/office/officeart/2005/8/layout/chevron2"/>
    <dgm:cxn modelId="{EEFFAC94-2CFB-40DB-AA98-F7CC3CF85B13}" type="presParOf" srcId="{8B368416-A7C5-4694-B986-F621CA99E95F}" destId="{3469A1D5-5DE3-4161-A7FB-894EC7D3064F}" srcOrd="0" destOrd="0" presId="urn:microsoft.com/office/officeart/2005/8/layout/chevron2"/>
    <dgm:cxn modelId="{E0719A4D-AF6D-4356-BFE3-234B669D2679}" type="presParOf" srcId="{8B368416-A7C5-4694-B986-F621CA99E95F}" destId="{3569826B-EE52-4E4C-B2B2-B83F6C96B5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65E5-A325-4BC1-B6F9-2A92F5E8EF67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C4129DF-EC0E-469C-A81F-BED31CCBBD60}">
      <dgm:prSet custT="1"/>
      <dgm:spPr/>
      <dgm:t>
        <a:bodyPr/>
        <a:lstStyle/>
        <a:p>
          <a:pPr rtl="0"/>
          <a:r>
            <a:rPr lang="ru-RU" sz="1400" b="1" dirty="0" smtClean="0"/>
            <a:t>1. Что такое бюджет?</a:t>
          </a:r>
          <a:endParaRPr lang="ru-RU" sz="1400" dirty="0"/>
        </a:p>
      </dgm:t>
    </dgm:pt>
    <dgm:pt modelId="{FF6F9BDF-E9EA-4582-A39E-3278B96A01AB}" type="parTrans" cxnId="{DA78E859-B371-4AF3-ABA1-A2C31B2818A9}">
      <dgm:prSet/>
      <dgm:spPr/>
      <dgm:t>
        <a:bodyPr/>
        <a:lstStyle/>
        <a:p>
          <a:endParaRPr lang="ru-RU"/>
        </a:p>
      </dgm:t>
    </dgm:pt>
    <dgm:pt modelId="{B757AC03-F62B-4918-A84D-4CCD69F6A8BE}" type="sibTrans" cxnId="{DA78E859-B371-4AF3-ABA1-A2C31B2818A9}">
      <dgm:prSet/>
      <dgm:spPr/>
      <dgm:t>
        <a:bodyPr/>
        <a:lstStyle/>
        <a:p>
          <a:endParaRPr lang="ru-RU"/>
        </a:p>
      </dgm:t>
    </dgm:pt>
    <dgm:pt modelId="{D58D3BBD-814F-4B91-ACD4-A378AD9DB780}">
      <dgm:prSet custT="1"/>
      <dgm:spPr/>
      <dgm:t>
        <a:bodyPr/>
        <a:lstStyle/>
        <a:p>
          <a:pPr rtl="0"/>
          <a:r>
            <a:rPr lang="ru-RU" sz="1400" b="1" dirty="0" smtClean="0"/>
            <a:t>2. Основные характеристики бюджетов</a:t>
          </a:r>
          <a:endParaRPr lang="ru-RU" sz="1400" b="1" dirty="0"/>
        </a:p>
      </dgm:t>
    </dgm:pt>
    <dgm:pt modelId="{69D74B40-BAF9-4AD4-A306-B4251B150E02}" type="parTrans" cxnId="{C2C837AF-249B-4119-93D2-C19F6CEE440E}">
      <dgm:prSet/>
      <dgm:spPr/>
      <dgm:t>
        <a:bodyPr/>
        <a:lstStyle/>
        <a:p>
          <a:endParaRPr lang="ru-RU"/>
        </a:p>
      </dgm:t>
    </dgm:pt>
    <dgm:pt modelId="{B9BF6444-7745-40E3-B108-C6DFE638EF71}" type="sibTrans" cxnId="{C2C837AF-249B-4119-93D2-C19F6CEE440E}">
      <dgm:prSet/>
      <dgm:spPr/>
      <dgm:t>
        <a:bodyPr/>
        <a:lstStyle/>
        <a:p>
          <a:endParaRPr lang="ru-RU"/>
        </a:p>
      </dgm:t>
    </dgm:pt>
    <dgm:pt modelId="{B2CA475C-C4D5-4860-BDB5-F62DA7FF29E9}">
      <dgm:prSet custT="1"/>
      <dgm:spPr/>
      <dgm:t>
        <a:bodyPr/>
        <a:lstStyle/>
        <a:p>
          <a:pPr rtl="0"/>
          <a:r>
            <a:rPr lang="ru-RU" sz="1400" b="1" dirty="0" smtClean="0"/>
            <a:t>3. Доходы бюджета</a:t>
          </a:r>
          <a:endParaRPr lang="ru-RU" sz="1400" b="1" dirty="0"/>
        </a:p>
      </dgm:t>
    </dgm:pt>
    <dgm:pt modelId="{BDC9E68C-5D37-45CF-B342-98D285E59572}" type="parTrans" cxnId="{FECBF936-5EDE-4010-B30C-03145052AE97}">
      <dgm:prSet/>
      <dgm:spPr/>
      <dgm:t>
        <a:bodyPr/>
        <a:lstStyle/>
        <a:p>
          <a:endParaRPr lang="ru-RU"/>
        </a:p>
      </dgm:t>
    </dgm:pt>
    <dgm:pt modelId="{A2DA4DDB-DC16-4A81-9F89-D7EC321B0575}" type="sibTrans" cxnId="{FECBF936-5EDE-4010-B30C-03145052AE97}">
      <dgm:prSet/>
      <dgm:spPr/>
      <dgm:t>
        <a:bodyPr/>
        <a:lstStyle/>
        <a:p>
          <a:endParaRPr lang="ru-RU"/>
        </a:p>
      </dgm:t>
    </dgm:pt>
    <dgm:pt modelId="{930E81EE-AAD9-4C80-983B-A65728231DCA}">
      <dgm:prSet custT="1"/>
      <dgm:spPr/>
      <dgm:t>
        <a:bodyPr/>
        <a:lstStyle/>
        <a:p>
          <a:pPr rtl="0"/>
          <a:r>
            <a:rPr lang="ru-RU" sz="1400" b="1" dirty="0" smtClean="0"/>
            <a:t>4. Расходы бюджета</a:t>
          </a:r>
          <a:endParaRPr lang="ru-RU" sz="1400" b="1" dirty="0"/>
        </a:p>
      </dgm:t>
    </dgm:pt>
    <dgm:pt modelId="{282CAD64-BBCD-4CFA-9BC1-E5D1B4C44C0B}" type="parTrans" cxnId="{D9F4C781-282F-44E2-8D82-DDBE27F82C96}">
      <dgm:prSet/>
      <dgm:spPr/>
      <dgm:t>
        <a:bodyPr/>
        <a:lstStyle/>
        <a:p>
          <a:endParaRPr lang="ru-RU"/>
        </a:p>
      </dgm:t>
    </dgm:pt>
    <dgm:pt modelId="{9E159386-D7D9-4F5A-94B6-069DBADFE8A5}" type="sibTrans" cxnId="{D9F4C781-282F-44E2-8D82-DDBE27F82C96}">
      <dgm:prSet/>
      <dgm:spPr/>
      <dgm:t>
        <a:bodyPr/>
        <a:lstStyle/>
        <a:p>
          <a:endParaRPr lang="ru-RU"/>
        </a:p>
      </dgm:t>
    </dgm:pt>
    <dgm:pt modelId="{A4BD5417-751D-4D81-B4F2-056A7FA31448}">
      <dgm:prSet custT="1"/>
      <dgm:spPr/>
      <dgm:t>
        <a:bodyPr/>
        <a:lstStyle/>
        <a:p>
          <a:pPr rtl="0"/>
          <a:r>
            <a:rPr lang="ru-RU" sz="1400" b="1" dirty="0" smtClean="0"/>
            <a:t>5. Бюджетная классификация РФ</a:t>
          </a:r>
          <a:endParaRPr lang="ru-RU" sz="1400" b="1" dirty="0"/>
        </a:p>
      </dgm:t>
    </dgm:pt>
    <dgm:pt modelId="{84BF6D0B-B0C9-41CA-BB7C-5A9DA7F9A9A4}" type="parTrans" cxnId="{0D5493E5-457B-4DBD-9F77-76253670BA86}">
      <dgm:prSet/>
      <dgm:spPr/>
      <dgm:t>
        <a:bodyPr/>
        <a:lstStyle/>
        <a:p>
          <a:endParaRPr lang="ru-RU"/>
        </a:p>
      </dgm:t>
    </dgm:pt>
    <dgm:pt modelId="{45D3DF86-A97D-4DE8-B52F-97BA378472F3}" type="sibTrans" cxnId="{0D5493E5-457B-4DBD-9F77-76253670BA86}">
      <dgm:prSet/>
      <dgm:spPr/>
      <dgm:t>
        <a:bodyPr/>
        <a:lstStyle/>
        <a:p>
          <a:endParaRPr lang="ru-RU"/>
        </a:p>
      </dgm:t>
    </dgm:pt>
    <dgm:pt modelId="{D3A0D0E5-C02C-4035-8EAA-73E1FCF89E63}">
      <dgm:prSet custT="1"/>
      <dgm:spPr/>
      <dgm:t>
        <a:bodyPr/>
        <a:lstStyle/>
        <a:p>
          <a:pPr rtl="0"/>
          <a:r>
            <a:rPr lang="ru-RU" sz="1400" b="1" dirty="0" smtClean="0"/>
            <a:t>6. Межбюджетные трансферты</a:t>
          </a:r>
          <a:endParaRPr lang="ru-RU" sz="1400" b="1" dirty="0"/>
        </a:p>
      </dgm:t>
    </dgm:pt>
    <dgm:pt modelId="{C7AAE322-5631-498A-B5D5-6BCFFCBBCF59}" type="parTrans" cxnId="{3B338060-07EE-4E52-9CBC-0EA0348C34D9}">
      <dgm:prSet/>
      <dgm:spPr/>
      <dgm:t>
        <a:bodyPr/>
        <a:lstStyle/>
        <a:p>
          <a:endParaRPr lang="ru-RU"/>
        </a:p>
      </dgm:t>
    </dgm:pt>
    <dgm:pt modelId="{75C0D684-A18D-49C3-8FD1-6BC043DFACA2}" type="sibTrans" cxnId="{3B338060-07EE-4E52-9CBC-0EA0348C34D9}">
      <dgm:prSet/>
      <dgm:spPr/>
      <dgm:t>
        <a:bodyPr/>
        <a:lstStyle/>
        <a:p>
          <a:endParaRPr lang="ru-RU"/>
        </a:p>
      </dgm:t>
    </dgm:pt>
    <dgm:pt modelId="{C8465683-C428-4018-9084-250974D81EA0}">
      <dgm:prSet custT="1"/>
      <dgm:spPr/>
      <dgm:t>
        <a:bodyPr/>
        <a:lstStyle/>
        <a:p>
          <a:pPr rtl="0"/>
          <a:r>
            <a:rPr lang="ru-RU" sz="1400" b="1" dirty="0" smtClean="0"/>
            <a:t>7. Что такое государственные программы?</a:t>
          </a:r>
          <a:endParaRPr lang="ru-RU" sz="1400" b="1" dirty="0"/>
        </a:p>
      </dgm:t>
    </dgm:pt>
    <dgm:pt modelId="{7ACABF23-BF5E-4625-A656-9AFC37E4F425}" type="parTrans" cxnId="{8F6305BD-252D-4F6F-B538-AA97C170F9CE}">
      <dgm:prSet/>
      <dgm:spPr/>
      <dgm:t>
        <a:bodyPr/>
        <a:lstStyle/>
        <a:p>
          <a:endParaRPr lang="ru-RU"/>
        </a:p>
      </dgm:t>
    </dgm:pt>
    <dgm:pt modelId="{57565221-E77F-496B-9EC6-320389A91A0A}" type="sibTrans" cxnId="{8F6305BD-252D-4F6F-B538-AA97C170F9CE}">
      <dgm:prSet/>
      <dgm:spPr/>
      <dgm:t>
        <a:bodyPr/>
        <a:lstStyle/>
        <a:p>
          <a:endParaRPr lang="ru-RU"/>
        </a:p>
      </dgm:t>
    </dgm:pt>
    <dgm:pt modelId="{60160D7E-4982-4C04-BDC1-19B0CD647C4E}">
      <dgm:prSet custT="1"/>
      <dgm:spPr/>
      <dgm:t>
        <a:bodyPr/>
        <a:lstStyle/>
        <a:p>
          <a:pPr rtl="0"/>
          <a:r>
            <a:rPr lang="ru-RU" sz="1400" b="1" dirty="0" smtClean="0"/>
            <a:t>8. Что такое дорожные фонды?</a:t>
          </a:r>
          <a:endParaRPr lang="ru-RU" sz="1400" dirty="0"/>
        </a:p>
      </dgm:t>
    </dgm:pt>
    <dgm:pt modelId="{E1441C02-77C2-4AE2-83D9-DCDF0D72D6B4}" type="parTrans" cxnId="{E760C094-8DFB-4CBA-8D86-F08A2E27C76C}">
      <dgm:prSet/>
      <dgm:spPr/>
      <dgm:t>
        <a:bodyPr/>
        <a:lstStyle/>
        <a:p>
          <a:endParaRPr lang="ru-RU"/>
        </a:p>
      </dgm:t>
    </dgm:pt>
    <dgm:pt modelId="{C03E26C7-5699-4915-9D99-C8B71385A6CF}" type="sibTrans" cxnId="{E760C094-8DFB-4CBA-8D86-F08A2E27C76C}">
      <dgm:prSet/>
      <dgm:spPr/>
      <dgm:t>
        <a:bodyPr/>
        <a:lstStyle/>
        <a:p>
          <a:endParaRPr lang="ru-RU"/>
        </a:p>
      </dgm:t>
    </dgm:pt>
    <dgm:pt modelId="{42ABE95F-09AF-4DD9-AC10-2DF8670102F4}">
      <dgm:prSet custT="1"/>
      <dgm:spPr/>
      <dgm:t>
        <a:bodyPr/>
        <a:lstStyle/>
        <a:p>
          <a:pPr rtl="0"/>
          <a:r>
            <a:rPr lang="ru-RU" sz="1400" b="1" dirty="0" smtClean="0"/>
            <a:t>9. Бюджетный процесс</a:t>
          </a:r>
          <a:endParaRPr lang="ru-RU" sz="1400" b="1" dirty="0"/>
        </a:p>
      </dgm:t>
    </dgm:pt>
    <dgm:pt modelId="{5DD4068A-F963-4B55-AB59-787E9BDC7DA4}" type="parTrans" cxnId="{D74AAE0B-5A88-4499-93D6-2740FDAAEFED}">
      <dgm:prSet/>
      <dgm:spPr/>
      <dgm:t>
        <a:bodyPr/>
        <a:lstStyle/>
        <a:p>
          <a:endParaRPr lang="ru-RU"/>
        </a:p>
      </dgm:t>
    </dgm:pt>
    <dgm:pt modelId="{1DA02747-47E0-4ED3-B756-38B530398A7A}" type="sibTrans" cxnId="{D74AAE0B-5A88-4499-93D6-2740FDAAEFED}">
      <dgm:prSet/>
      <dgm:spPr/>
      <dgm:t>
        <a:bodyPr/>
        <a:lstStyle/>
        <a:p>
          <a:endParaRPr lang="ru-RU"/>
        </a:p>
      </dgm:t>
    </dgm:pt>
    <dgm:pt modelId="{E949434C-1A34-4659-8B2C-8A1BF035E416}" type="pres">
      <dgm:prSet presAssocID="{9C3C65E5-A325-4BC1-B6F9-2A92F5E8EF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5F3C8-9EFB-4C70-B6A1-57EB2C774F5D}" type="pres">
      <dgm:prSet presAssocID="{9C3C65E5-A325-4BC1-B6F9-2A92F5E8EF67}" presName="cycle" presStyleCnt="0"/>
      <dgm:spPr/>
      <dgm:t>
        <a:bodyPr/>
        <a:lstStyle/>
        <a:p>
          <a:endParaRPr lang="ru-RU"/>
        </a:p>
      </dgm:t>
    </dgm:pt>
    <dgm:pt modelId="{C3132BEF-0D02-4EB4-AE4B-C53BC85BD93E}" type="pres">
      <dgm:prSet presAssocID="{6C4129DF-EC0E-469C-A81F-BED31CCBBD60}" presName="nodeFirstNode" presStyleLbl="node1" presStyleIdx="0" presStyleCnt="9" custScaleX="152122" custScaleY="190730" custRadScaleRad="6615" custRadScaleInc="-41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39E2-75E7-4668-AB85-5C682B5177C2}" type="pres">
      <dgm:prSet presAssocID="{B757AC03-F62B-4918-A84D-4CCD69F6A8BE}" presName="sibTransFirstNode" presStyleLbl="bgShp" presStyleIdx="0" presStyleCnt="1" custLinFactNeighborX="689" custLinFactNeighborY="-37307"/>
      <dgm:spPr/>
      <dgm:t>
        <a:bodyPr/>
        <a:lstStyle/>
        <a:p>
          <a:endParaRPr lang="ru-RU"/>
        </a:p>
      </dgm:t>
    </dgm:pt>
    <dgm:pt modelId="{BCF068FE-0C6F-4DAD-8CB8-859B435E90D7}" type="pres">
      <dgm:prSet presAssocID="{D58D3BBD-814F-4B91-ACD4-A378AD9DB780}" presName="nodeFollowingNodes" presStyleLbl="node1" presStyleIdx="1" presStyleCnt="9" custScaleX="201042" custScaleY="155019" custRadScaleRad="122551" custRadScaleInc="2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CE7C-5CB4-4273-B6FD-7F233F794655}" type="pres">
      <dgm:prSet presAssocID="{B2CA475C-C4D5-4860-BDB5-F62DA7FF29E9}" presName="nodeFollowingNodes" presStyleLbl="node1" presStyleIdx="2" presStyleCnt="9" custScaleX="180514" custScaleY="151189" custRadScaleRad="126160" custRadScaleInc="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1224-0EED-4EB7-80EB-15929E01E23E}" type="pres">
      <dgm:prSet presAssocID="{930E81EE-AAD9-4C80-983B-A65728231DCA}" presName="nodeFollowingNodes" presStyleLbl="node1" presStyleIdx="3" presStyleCnt="9" custScaleX="168773" custScaleY="147584" custRadScaleRad="141630" custRadScaleInc="-36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5B6E-6F23-4AC5-A39C-3100DAB639B7}" type="pres">
      <dgm:prSet presAssocID="{A4BD5417-751D-4D81-B4F2-056A7FA31448}" presName="nodeFollowingNodes" presStyleLbl="node1" presStyleIdx="4" presStyleCnt="9" custScaleX="232744" custScaleY="133827" custRadScaleRad="132433" custRadScaleInc="-7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3C8F-2E64-4634-88E9-6F7773F0326F}" type="pres">
      <dgm:prSet presAssocID="{D3A0D0E5-C02C-4035-8EAA-73E1FCF89E63}" presName="nodeFollowingNodes" presStyleLbl="node1" presStyleIdx="5" presStyleCnt="9" custScaleX="233916" custScaleY="154624" custRadScaleRad="129739" custRadScaleInc="6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B447-9EDA-406E-B847-429E8325209B}" type="pres">
      <dgm:prSet presAssocID="{C8465683-C428-4018-9084-250974D81EA0}" presName="nodeFollowingNodes" presStyleLbl="node1" presStyleIdx="6" presStyleCnt="9" custScaleX="200976" custScaleY="157577" custRadScaleRad="141090" custRadScaleInc="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DA01-EA10-404E-B626-51635671716E}" type="pres">
      <dgm:prSet presAssocID="{60160D7E-4982-4C04-BDC1-19B0CD647C4E}" presName="nodeFollowingNodes" presStyleLbl="node1" presStyleIdx="7" presStyleCnt="9" custScaleX="168176" custScaleY="149640" custRadScaleRad="136698" custRadScaleInc="-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58B7-91E1-408E-B586-13ACE6765C8D}" type="pres">
      <dgm:prSet presAssocID="{42ABE95F-09AF-4DD9-AC10-2DF8670102F4}" presName="nodeFollowingNodes" presStyleLbl="node1" presStyleIdx="8" presStyleCnt="9" custScaleX="174125" custScaleY="170700" custRadScaleRad="123019" custRadScaleInc="-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192C3-EF42-424D-B000-9093483B7944}" type="presOf" srcId="{930E81EE-AAD9-4C80-983B-A65728231DCA}" destId="{AE401224-0EED-4EB7-80EB-15929E01E23E}" srcOrd="0" destOrd="0" presId="urn:microsoft.com/office/officeart/2005/8/layout/cycle3#1"/>
    <dgm:cxn modelId="{C2C837AF-249B-4119-93D2-C19F6CEE440E}" srcId="{9C3C65E5-A325-4BC1-B6F9-2A92F5E8EF67}" destId="{D58D3BBD-814F-4B91-ACD4-A378AD9DB780}" srcOrd="1" destOrd="0" parTransId="{69D74B40-BAF9-4AD4-A306-B4251B150E02}" sibTransId="{B9BF6444-7745-40E3-B108-C6DFE638EF71}"/>
    <dgm:cxn modelId="{D74AAE0B-5A88-4499-93D6-2740FDAAEFED}" srcId="{9C3C65E5-A325-4BC1-B6F9-2A92F5E8EF67}" destId="{42ABE95F-09AF-4DD9-AC10-2DF8670102F4}" srcOrd="8" destOrd="0" parTransId="{5DD4068A-F963-4B55-AB59-787E9BDC7DA4}" sibTransId="{1DA02747-47E0-4ED3-B756-38B530398A7A}"/>
    <dgm:cxn modelId="{3B338060-07EE-4E52-9CBC-0EA0348C34D9}" srcId="{9C3C65E5-A325-4BC1-B6F9-2A92F5E8EF67}" destId="{D3A0D0E5-C02C-4035-8EAA-73E1FCF89E63}" srcOrd="5" destOrd="0" parTransId="{C7AAE322-5631-498A-B5D5-6BCFFCBBCF59}" sibTransId="{75C0D684-A18D-49C3-8FD1-6BC043DFACA2}"/>
    <dgm:cxn modelId="{D9F4C781-282F-44E2-8D82-DDBE27F82C96}" srcId="{9C3C65E5-A325-4BC1-B6F9-2A92F5E8EF67}" destId="{930E81EE-AAD9-4C80-983B-A65728231DCA}" srcOrd="3" destOrd="0" parTransId="{282CAD64-BBCD-4CFA-9BC1-E5D1B4C44C0B}" sibTransId="{9E159386-D7D9-4F5A-94B6-069DBADFE8A5}"/>
    <dgm:cxn modelId="{59A9A23E-FF82-449C-9E7A-40A5CBE62F5D}" type="presOf" srcId="{B757AC03-F62B-4918-A84D-4CCD69F6A8BE}" destId="{D05F39E2-75E7-4668-AB85-5C682B5177C2}" srcOrd="0" destOrd="0" presId="urn:microsoft.com/office/officeart/2005/8/layout/cycle3#1"/>
    <dgm:cxn modelId="{CCC3B8C2-9BB4-495B-8E46-1C91A3C09D1F}" type="presOf" srcId="{D3A0D0E5-C02C-4035-8EAA-73E1FCF89E63}" destId="{69383C8F-2E64-4634-88E9-6F7773F0326F}" srcOrd="0" destOrd="0" presId="urn:microsoft.com/office/officeart/2005/8/layout/cycle3#1"/>
    <dgm:cxn modelId="{6B3FB7A1-7815-4548-B524-333E2258DCA8}" type="presOf" srcId="{9C3C65E5-A325-4BC1-B6F9-2A92F5E8EF67}" destId="{E949434C-1A34-4659-8B2C-8A1BF035E416}" srcOrd="0" destOrd="0" presId="urn:microsoft.com/office/officeart/2005/8/layout/cycle3#1"/>
    <dgm:cxn modelId="{F03508B8-E62E-4E8B-AE3A-B4264F527EF6}" type="presOf" srcId="{C8465683-C428-4018-9084-250974D81EA0}" destId="{9E9CB447-9EDA-406E-B847-429E8325209B}" srcOrd="0" destOrd="0" presId="urn:microsoft.com/office/officeart/2005/8/layout/cycle3#1"/>
    <dgm:cxn modelId="{FECBF936-5EDE-4010-B30C-03145052AE97}" srcId="{9C3C65E5-A325-4BC1-B6F9-2A92F5E8EF67}" destId="{B2CA475C-C4D5-4860-BDB5-F62DA7FF29E9}" srcOrd="2" destOrd="0" parTransId="{BDC9E68C-5D37-45CF-B342-98D285E59572}" sibTransId="{A2DA4DDB-DC16-4A81-9F89-D7EC321B0575}"/>
    <dgm:cxn modelId="{7F1D1CC4-884E-42EC-BC3E-CF0C1D61F370}" type="presOf" srcId="{60160D7E-4982-4C04-BDC1-19B0CD647C4E}" destId="{B200DA01-EA10-404E-B626-51635671716E}" srcOrd="0" destOrd="0" presId="urn:microsoft.com/office/officeart/2005/8/layout/cycle3#1"/>
    <dgm:cxn modelId="{23EC5755-4381-4B94-9BCE-1BC7917F2CBF}" type="presOf" srcId="{B2CA475C-C4D5-4860-BDB5-F62DA7FF29E9}" destId="{6FB1CE7C-5CB4-4273-B6FD-7F233F794655}" srcOrd="0" destOrd="0" presId="urn:microsoft.com/office/officeart/2005/8/layout/cycle3#1"/>
    <dgm:cxn modelId="{E760C094-8DFB-4CBA-8D86-F08A2E27C76C}" srcId="{9C3C65E5-A325-4BC1-B6F9-2A92F5E8EF67}" destId="{60160D7E-4982-4C04-BDC1-19B0CD647C4E}" srcOrd="7" destOrd="0" parTransId="{E1441C02-77C2-4AE2-83D9-DCDF0D72D6B4}" sibTransId="{C03E26C7-5699-4915-9D99-C8B71385A6CF}"/>
    <dgm:cxn modelId="{E38A0CEA-4A5B-4ADC-834B-F33CDF5762CD}" type="presOf" srcId="{D58D3BBD-814F-4B91-ACD4-A378AD9DB780}" destId="{BCF068FE-0C6F-4DAD-8CB8-859B435E90D7}" srcOrd="0" destOrd="0" presId="urn:microsoft.com/office/officeart/2005/8/layout/cycle3#1"/>
    <dgm:cxn modelId="{7CF4649B-9F5D-4B4C-B7BF-04133BE87358}" type="presOf" srcId="{6C4129DF-EC0E-469C-A81F-BED31CCBBD60}" destId="{C3132BEF-0D02-4EB4-AE4B-C53BC85BD93E}" srcOrd="0" destOrd="0" presId="urn:microsoft.com/office/officeart/2005/8/layout/cycle3#1"/>
    <dgm:cxn modelId="{C3234C63-8B31-44DB-97EC-98A1C9955C9F}" type="presOf" srcId="{A4BD5417-751D-4D81-B4F2-056A7FA31448}" destId="{4CF05B6E-6F23-4AC5-A39C-3100DAB639B7}" srcOrd="0" destOrd="0" presId="urn:microsoft.com/office/officeart/2005/8/layout/cycle3#1"/>
    <dgm:cxn modelId="{8F6305BD-252D-4F6F-B538-AA97C170F9CE}" srcId="{9C3C65E5-A325-4BC1-B6F9-2A92F5E8EF67}" destId="{C8465683-C428-4018-9084-250974D81EA0}" srcOrd="6" destOrd="0" parTransId="{7ACABF23-BF5E-4625-A656-9AFC37E4F425}" sibTransId="{57565221-E77F-496B-9EC6-320389A91A0A}"/>
    <dgm:cxn modelId="{DA78E859-B371-4AF3-ABA1-A2C31B2818A9}" srcId="{9C3C65E5-A325-4BC1-B6F9-2A92F5E8EF67}" destId="{6C4129DF-EC0E-469C-A81F-BED31CCBBD60}" srcOrd="0" destOrd="0" parTransId="{FF6F9BDF-E9EA-4582-A39E-3278B96A01AB}" sibTransId="{B757AC03-F62B-4918-A84D-4CCD69F6A8BE}"/>
    <dgm:cxn modelId="{0D5493E5-457B-4DBD-9F77-76253670BA86}" srcId="{9C3C65E5-A325-4BC1-B6F9-2A92F5E8EF67}" destId="{A4BD5417-751D-4D81-B4F2-056A7FA31448}" srcOrd="4" destOrd="0" parTransId="{84BF6D0B-B0C9-41CA-BB7C-5A9DA7F9A9A4}" sibTransId="{45D3DF86-A97D-4DE8-B52F-97BA378472F3}"/>
    <dgm:cxn modelId="{4A71E0C7-41D6-4B5C-B7B8-0AEB8C370524}" type="presOf" srcId="{42ABE95F-09AF-4DD9-AC10-2DF8670102F4}" destId="{DBE958B7-91E1-408E-B586-13ACE6765C8D}" srcOrd="0" destOrd="0" presId="urn:microsoft.com/office/officeart/2005/8/layout/cycle3#1"/>
    <dgm:cxn modelId="{D1E6E517-124A-40D0-9568-D09BCEBA021E}" type="presParOf" srcId="{E949434C-1A34-4659-8B2C-8A1BF035E416}" destId="{2385F3C8-9EFB-4C70-B6A1-57EB2C774F5D}" srcOrd="0" destOrd="0" presId="urn:microsoft.com/office/officeart/2005/8/layout/cycle3#1"/>
    <dgm:cxn modelId="{6C73720E-183B-4609-84D8-A0FD3381222D}" type="presParOf" srcId="{2385F3C8-9EFB-4C70-B6A1-57EB2C774F5D}" destId="{C3132BEF-0D02-4EB4-AE4B-C53BC85BD93E}" srcOrd="0" destOrd="0" presId="urn:microsoft.com/office/officeart/2005/8/layout/cycle3#1"/>
    <dgm:cxn modelId="{ECB87625-D19B-40D7-BAE4-C4B971C831A4}" type="presParOf" srcId="{2385F3C8-9EFB-4C70-B6A1-57EB2C774F5D}" destId="{D05F39E2-75E7-4668-AB85-5C682B5177C2}" srcOrd="1" destOrd="0" presId="urn:microsoft.com/office/officeart/2005/8/layout/cycle3#1"/>
    <dgm:cxn modelId="{04EA5D56-EBCB-44C5-889D-F51AA18D3B94}" type="presParOf" srcId="{2385F3C8-9EFB-4C70-B6A1-57EB2C774F5D}" destId="{BCF068FE-0C6F-4DAD-8CB8-859B435E90D7}" srcOrd="2" destOrd="0" presId="urn:microsoft.com/office/officeart/2005/8/layout/cycle3#1"/>
    <dgm:cxn modelId="{2DF8F509-BDBB-4539-B3C6-A9D058A55B90}" type="presParOf" srcId="{2385F3C8-9EFB-4C70-B6A1-57EB2C774F5D}" destId="{6FB1CE7C-5CB4-4273-B6FD-7F233F794655}" srcOrd="3" destOrd="0" presId="urn:microsoft.com/office/officeart/2005/8/layout/cycle3#1"/>
    <dgm:cxn modelId="{E1A76E65-A3CF-4061-A894-28350F5C421B}" type="presParOf" srcId="{2385F3C8-9EFB-4C70-B6A1-57EB2C774F5D}" destId="{AE401224-0EED-4EB7-80EB-15929E01E23E}" srcOrd="4" destOrd="0" presId="urn:microsoft.com/office/officeart/2005/8/layout/cycle3#1"/>
    <dgm:cxn modelId="{03F7E01F-9059-4061-ACC5-44B7586E47B2}" type="presParOf" srcId="{2385F3C8-9EFB-4C70-B6A1-57EB2C774F5D}" destId="{4CF05B6E-6F23-4AC5-A39C-3100DAB639B7}" srcOrd="5" destOrd="0" presId="urn:microsoft.com/office/officeart/2005/8/layout/cycle3#1"/>
    <dgm:cxn modelId="{5B825798-8439-403E-83AE-1F0379275E09}" type="presParOf" srcId="{2385F3C8-9EFB-4C70-B6A1-57EB2C774F5D}" destId="{69383C8F-2E64-4634-88E9-6F7773F0326F}" srcOrd="6" destOrd="0" presId="urn:microsoft.com/office/officeart/2005/8/layout/cycle3#1"/>
    <dgm:cxn modelId="{C7FC218D-1325-4261-9CFD-E02D28D05D7E}" type="presParOf" srcId="{2385F3C8-9EFB-4C70-B6A1-57EB2C774F5D}" destId="{9E9CB447-9EDA-406E-B847-429E8325209B}" srcOrd="7" destOrd="0" presId="urn:microsoft.com/office/officeart/2005/8/layout/cycle3#1"/>
    <dgm:cxn modelId="{48BA785B-2597-484B-A353-F7B6A966C754}" type="presParOf" srcId="{2385F3C8-9EFB-4C70-B6A1-57EB2C774F5D}" destId="{B200DA01-EA10-404E-B626-51635671716E}" srcOrd="8" destOrd="0" presId="urn:microsoft.com/office/officeart/2005/8/layout/cycle3#1"/>
    <dgm:cxn modelId="{C5CA0A06-CA25-4A32-9F84-4620D085ACE6}" type="presParOf" srcId="{2385F3C8-9EFB-4C70-B6A1-57EB2C774F5D}" destId="{DBE958B7-91E1-408E-B586-13ACE6765C8D}" srcOrd="9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76DA5-D116-4066-8134-11480ABFA920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71B7147-B2FE-4E07-ADB7-653C77306EC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dirty="0" smtClean="0">
              <a:solidFill>
                <a:schemeClr val="tx1"/>
              </a:solidFill>
            </a:rPr>
            <a:t>:</a:t>
          </a:r>
          <a:endParaRPr lang="ru-RU" sz="1000" dirty="0">
            <a:solidFill>
              <a:schemeClr val="tx1"/>
            </a:solidFill>
          </a:endParaRPr>
        </a:p>
      </dgm:t>
    </dgm:pt>
    <dgm:pt modelId="{99B62B49-13D3-4135-AC76-3C2D173AD733}" type="parTrans" cxnId="{71878767-43B5-4FA3-BAE0-F9C0EE039A42}">
      <dgm:prSet/>
      <dgm:spPr/>
      <dgm:t>
        <a:bodyPr/>
        <a:lstStyle/>
        <a:p>
          <a:endParaRPr lang="ru-RU"/>
        </a:p>
      </dgm:t>
    </dgm:pt>
    <dgm:pt modelId="{44CC2E38-36D2-4856-9626-080A4F48B0C6}" type="sibTrans" cxnId="{71878767-43B5-4FA3-BAE0-F9C0EE039A42}">
      <dgm:prSet/>
      <dgm:spPr/>
      <dgm:t>
        <a:bodyPr/>
        <a:lstStyle/>
        <a:p>
          <a:endParaRPr lang="ru-RU"/>
        </a:p>
      </dgm:t>
    </dgm:pt>
    <dgm:pt modelId="{3C3359F6-2223-4A80-A4EF-669620D71E4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7598D-7F29-43B4-9381-CCAB658FA5B0}" type="parTrans" cxnId="{66DC9843-9AF5-4E0F-8BC1-73890D923FB1}">
      <dgm:prSet/>
      <dgm:spPr/>
      <dgm:t>
        <a:bodyPr/>
        <a:lstStyle/>
        <a:p>
          <a:endParaRPr lang="ru-RU"/>
        </a:p>
      </dgm:t>
    </dgm:pt>
    <dgm:pt modelId="{81768B04-4B0D-4541-AC70-2358762B5652}" type="sibTrans" cxnId="{66DC9843-9AF5-4E0F-8BC1-73890D923FB1}">
      <dgm:prSet/>
      <dgm:spPr/>
      <dgm:t>
        <a:bodyPr/>
        <a:lstStyle/>
        <a:p>
          <a:endParaRPr lang="ru-RU"/>
        </a:p>
      </dgm:t>
    </dgm:pt>
    <dgm:pt modelId="{E640CAAC-FF79-41D6-8758-31ED5541E84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D1D99-8A1C-424B-A573-409B19DB1335}" type="parTrans" cxnId="{6AFF2ED8-E4B0-449C-A09A-6772C105E2A0}">
      <dgm:prSet/>
      <dgm:spPr/>
      <dgm:t>
        <a:bodyPr/>
        <a:lstStyle/>
        <a:p>
          <a:endParaRPr lang="ru-RU"/>
        </a:p>
      </dgm:t>
    </dgm:pt>
    <dgm:pt modelId="{A2199568-DB9E-429F-9624-5EA9E4AEEF09}" type="sibTrans" cxnId="{6AFF2ED8-E4B0-449C-A09A-6772C105E2A0}">
      <dgm:prSet/>
      <dgm:spPr/>
      <dgm:t>
        <a:bodyPr/>
        <a:lstStyle/>
        <a:p>
          <a:endParaRPr lang="ru-RU"/>
        </a:p>
      </dgm:t>
    </dgm:pt>
    <dgm:pt modelId="{5E06D6C8-FDF8-4FEA-A892-CF6629551232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E6D560D6-33D6-4678-B800-DDAAE1FF701D}" type="sibTrans" cxnId="{541F96CE-16D7-434C-975E-7005346367E4}">
      <dgm:prSet/>
      <dgm:spPr/>
      <dgm:t>
        <a:bodyPr/>
        <a:lstStyle/>
        <a:p>
          <a:endParaRPr lang="ru-RU"/>
        </a:p>
      </dgm:t>
    </dgm:pt>
    <dgm:pt modelId="{8347B02D-C861-4909-A1B5-DE7BD90A5BD6}" type="parTrans" cxnId="{541F96CE-16D7-434C-975E-7005346367E4}">
      <dgm:prSet/>
      <dgm:spPr/>
      <dgm:t>
        <a:bodyPr/>
        <a:lstStyle/>
        <a:p>
          <a:endParaRPr lang="ru-RU"/>
        </a:p>
      </dgm:t>
    </dgm:pt>
    <dgm:pt modelId="{B2914BC7-7E96-4180-8827-0FA6D75264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241A-B555-4136-B9ED-AA28F43ADC0C}" type="sibTrans" cxnId="{E720123D-C0AF-4D70-AECF-7FE5B15A4DC0}">
      <dgm:prSet/>
      <dgm:spPr/>
      <dgm:t>
        <a:bodyPr/>
        <a:lstStyle/>
        <a:p>
          <a:endParaRPr lang="ru-RU"/>
        </a:p>
      </dgm:t>
    </dgm:pt>
    <dgm:pt modelId="{C581616D-5DB2-4239-A480-B78BA68A7A28}" type="parTrans" cxnId="{E720123D-C0AF-4D70-AECF-7FE5B15A4DC0}">
      <dgm:prSet/>
      <dgm:spPr/>
      <dgm:t>
        <a:bodyPr/>
        <a:lstStyle/>
        <a:p>
          <a:endParaRPr lang="ru-RU"/>
        </a:p>
      </dgm:t>
    </dgm:pt>
    <dgm:pt modelId="{2F88BCC2-D603-4A11-921E-F31585BB04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1C87472A-E36F-4E96-805A-F4E07AC81C6C}" type="sibTrans" cxnId="{04BE4948-D1D0-4BA9-BDA5-D930C4E22049}">
      <dgm:prSet/>
      <dgm:spPr/>
      <dgm:t>
        <a:bodyPr/>
        <a:lstStyle/>
        <a:p>
          <a:endParaRPr lang="ru-RU"/>
        </a:p>
      </dgm:t>
    </dgm:pt>
    <dgm:pt modelId="{47661263-E869-4F47-902B-48FCE576C034}" type="parTrans" cxnId="{04BE4948-D1D0-4BA9-BDA5-D930C4E22049}">
      <dgm:prSet/>
      <dgm:spPr/>
      <dgm:t>
        <a:bodyPr/>
        <a:lstStyle/>
        <a:p>
          <a:endParaRPr lang="ru-RU"/>
        </a:p>
      </dgm:t>
    </dgm:pt>
    <dgm:pt modelId="{82D47014-DA31-4F85-AF98-42509CB44AA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453260F2-082D-4EA4-92FE-C580C035EEFD}" type="sibTrans" cxnId="{3CD581D6-95F9-4157-A82D-D518E29FB7CB}">
      <dgm:prSet/>
      <dgm:spPr/>
      <dgm:t>
        <a:bodyPr/>
        <a:lstStyle/>
        <a:p>
          <a:endParaRPr lang="ru-RU"/>
        </a:p>
      </dgm:t>
    </dgm:pt>
    <dgm:pt modelId="{99E35DF7-2A1E-4D11-B756-1EF0DABF683A}" type="parTrans" cxnId="{3CD581D6-95F9-4157-A82D-D518E29FB7CB}">
      <dgm:prSet/>
      <dgm:spPr/>
      <dgm:t>
        <a:bodyPr/>
        <a:lstStyle/>
        <a:p>
          <a:endParaRPr lang="ru-RU"/>
        </a:p>
      </dgm:t>
    </dgm:pt>
    <dgm:pt modelId="{4DD37599-4E31-4EFC-A071-A6C1FC0B7DF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1C4C-2761-495B-A2E3-7E45076395F3}" type="parTrans" cxnId="{AC7C5AD2-E38C-4AD0-ADE7-D16F612BCD71}">
      <dgm:prSet/>
      <dgm:spPr/>
      <dgm:t>
        <a:bodyPr/>
        <a:lstStyle/>
        <a:p>
          <a:endParaRPr lang="ru-RU"/>
        </a:p>
      </dgm:t>
    </dgm:pt>
    <dgm:pt modelId="{F34AE8E0-59C0-49E5-9836-F61CA70539B3}" type="sibTrans" cxnId="{AC7C5AD2-E38C-4AD0-ADE7-D16F612BCD71}">
      <dgm:prSet/>
      <dgm:spPr/>
      <dgm:t>
        <a:bodyPr/>
        <a:lstStyle/>
        <a:p>
          <a:endParaRPr lang="ru-RU"/>
        </a:p>
      </dgm:t>
    </dgm:pt>
    <dgm:pt modelId="{02B14489-5749-4E3C-BACC-6BCAD92BC62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DB9E6-2FFF-4817-950E-C964B3E765F5}" type="parTrans" cxnId="{2A563C60-4F97-4FFB-895E-14F80B87A202}">
      <dgm:prSet/>
      <dgm:spPr/>
      <dgm:t>
        <a:bodyPr/>
        <a:lstStyle/>
        <a:p>
          <a:endParaRPr lang="ru-RU"/>
        </a:p>
      </dgm:t>
    </dgm:pt>
    <dgm:pt modelId="{20C75702-6933-4A3D-BDB5-FADE1BC0CAE7}" type="sibTrans" cxnId="{2A563C60-4F97-4FFB-895E-14F80B87A202}">
      <dgm:prSet/>
      <dgm:spPr/>
      <dgm:t>
        <a:bodyPr/>
        <a:lstStyle/>
        <a:p>
          <a:endParaRPr lang="ru-RU"/>
        </a:p>
      </dgm:t>
    </dgm:pt>
    <dgm:pt modelId="{514C981C-2A67-43B4-9E88-E08FA5D53D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49EE5-1EE9-4176-887B-5FD8401627C8}" type="parTrans" cxnId="{E69A0A06-4A69-4172-B4BC-C47D26F8EA22}">
      <dgm:prSet/>
      <dgm:spPr/>
      <dgm:t>
        <a:bodyPr/>
        <a:lstStyle/>
        <a:p>
          <a:endParaRPr lang="ru-RU"/>
        </a:p>
      </dgm:t>
    </dgm:pt>
    <dgm:pt modelId="{AD07B29A-3E43-423B-B125-2BE5333AB8BE}" type="sibTrans" cxnId="{E69A0A06-4A69-4172-B4BC-C47D26F8EA22}">
      <dgm:prSet/>
      <dgm:spPr/>
      <dgm:t>
        <a:bodyPr/>
        <a:lstStyle/>
        <a:p>
          <a:endParaRPr lang="ru-RU"/>
        </a:p>
      </dgm:t>
    </dgm:pt>
    <dgm:pt modelId="{34D22A50-36CF-4D43-BDD8-07A39108CC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05460-2D74-4889-9775-A7C4042E194C}" type="parTrans" cxnId="{451A5D5C-89E2-4C10-9BCC-7071A603121B}">
      <dgm:prSet/>
      <dgm:spPr/>
      <dgm:t>
        <a:bodyPr/>
        <a:lstStyle/>
        <a:p>
          <a:endParaRPr lang="ru-RU"/>
        </a:p>
      </dgm:t>
    </dgm:pt>
    <dgm:pt modelId="{102E5248-39E9-4C7E-A315-DB6B149DABD5}" type="sibTrans" cxnId="{451A5D5C-89E2-4C10-9BCC-7071A603121B}">
      <dgm:prSet/>
      <dgm:spPr/>
      <dgm:t>
        <a:bodyPr/>
        <a:lstStyle/>
        <a:p>
          <a:endParaRPr lang="ru-RU"/>
        </a:p>
      </dgm:t>
    </dgm:pt>
    <dgm:pt modelId="{6812F924-A45E-428D-A4B9-305D0B75535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A7A2-98B9-4F28-AD1D-2723B8A20789}" type="parTrans" cxnId="{788D5C74-358D-461D-AB20-7F1B73CB7DA5}">
      <dgm:prSet/>
      <dgm:spPr/>
      <dgm:t>
        <a:bodyPr/>
        <a:lstStyle/>
        <a:p>
          <a:endParaRPr lang="ru-RU"/>
        </a:p>
      </dgm:t>
    </dgm:pt>
    <dgm:pt modelId="{E0E8ACBC-E29A-4068-82B5-CAE044B29DA4}" type="sibTrans" cxnId="{788D5C74-358D-461D-AB20-7F1B73CB7DA5}">
      <dgm:prSet/>
      <dgm:spPr/>
      <dgm:t>
        <a:bodyPr/>
        <a:lstStyle/>
        <a:p>
          <a:endParaRPr lang="ru-RU"/>
        </a:p>
      </dgm:t>
    </dgm:pt>
    <dgm:pt modelId="{B3A590BC-F3DC-4C34-859E-7A94BF261AE2}">
      <dgm:prSet phldrT="[Текст]" custT="1"/>
      <dgm:spPr/>
      <dgm:t>
        <a:bodyPr/>
        <a:lstStyle/>
        <a:p>
          <a:pPr>
            <a:spcAft>
              <a:spcPct val="15000"/>
            </a:spcAft>
          </a:pPr>
          <a:endParaRPr lang="ru-RU" sz="1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5B49-FE26-4A77-84E6-FEBF08F4049B}" type="parTrans" cxnId="{B3D723B2-29BE-4A0E-B163-EA143B026216}">
      <dgm:prSet/>
      <dgm:spPr/>
      <dgm:t>
        <a:bodyPr/>
        <a:lstStyle/>
        <a:p>
          <a:endParaRPr lang="ru-RU"/>
        </a:p>
      </dgm:t>
    </dgm:pt>
    <dgm:pt modelId="{6EEED8E2-1585-4EB5-9551-2CAA23AC6B48}" type="sibTrans" cxnId="{B3D723B2-29BE-4A0E-B163-EA143B026216}">
      <dgm:prSet/>
      <dgm:spPr/>
      <dgm:t>
        <a:bodyPr/>
        <a:lstStyle/>
        <a:p>
          <a:endParaRPr lang="ru-RU"/>
        </a:p>
      </dgm:t>
    </dgm:pt>
    <dgm:pt modelId="{4E8FF689-5738-49D6-B595-447A3947196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33828-BA58-45B9-B1FC-6A37CFEEE929}" type="parTrans" cxnId="{43A8CB1F-3B1B-423A-A95B-6B3DEC2F7F94}">
      <dgm:prSet/>
      <dgm:spPr/>
      <dgm:t>
        <a:bodyPr/>
        <a:lstStyle/>
        <a:p>
          <a:endParaRPr lang="ru-RU"/>
        </a:p>
      </dgm:t>
    </dgm:pt>
    <dgm:pt modelId="{84885D84-FE7A-40E3-8E85-34C991A41A75}" type="sibTrans" cxnId="{43A8CB1F-3B1B-423A-A95B-6B3DEC2F7F94}">
      <dgm:prSet/>
      <dgm:spPr/>
      <dgm:t>
        <a:bodyPr/>
        <a:lstStyle/>
        <a:p>
          <a:endParaRPr lang="ru-RU"/>
        </a:p>
      </dgm:t>
    </dgm:pt>
    <dgm:pt modelId="{229389F9-5A3E-42DC-8C18-83D81E2083E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187CE-1F08-4C37-8AB4-BF88A1E317CD}" type="parTrans" cxnId="{685EF306-5E5D-4E36-BDB2-0A15CB585FCE}">
      <dgm:prSet/>
      <dgm:spPr/>
      <dgm:t>
        <a:bodyPr/>
        <a:lstStyle/>
        <a:p>
          <a:endParaRPr lang="ru-RU"/>
        </a:p>
      </dgm:t>
    </dgm:pt>
    <dgm:pt modelId="{003DB0C4-F7F2-4780-A314-2C10E7FAA8F5}" type="sibTrans" cxnId="{685EF306-5E5D-4E36-BDB2-0A15CB585FCE}">
      <dgm:prSet/>
      <dgm:spPr/>
      <dgm:t>
        <a:bodyPr/>
        <a:lstStyle/>
        <a:p>
          <a:endParaRPr lang="ru-RU"/>
        </a:p>
      </dgm:t>
    </dgm:pt>
    <dgm:pt modelId="{E8365F04-F123-4D08-B0DC-E4B422F82079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0AEB4-0BB0-4307-9768-0E1AA68163CF}" type="parTrans" cxnId="{8A8FDA77-927D-4C9E-9174-EB7CD03F951A}">
      <dgm:prSet/>
      <dgm:spPr/>
      <dgm:t>
        <a:bodyPr/>
        <a:lstStyle/>
        <a:p>
          <a:endParaRPr lang="ru-RU"/>
        </a:p>
      </dgm:t>
    </dgm:pt>
    <dgm:pt modelId="{5ABDC5D5-232D-4EAA-A92C-3F98C961FA66}" type="sibTrans" cxnId="{8A8FDA77-927D-4C9E-9174-EB7CD03F951A}">
      <dgm:prSet/>
      <dgm:spPr/>
      <dgm:t>
        <a:bodyPr/>
        <a:lstStyle/>
        <a:p>
          <a:endParaRPr lang="ru-RU"/>
        </a:p>
      </dgm:t>
    </dgm:pt>
    <dgm:pt modelId="{10BD6DA5-BF8A-4226-979A-93DE5548D22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B2214-3757-4EE3-B9F6-E8400F01B348}" type="parTrans" cxnId="{165B96F9-BFF2-49B5-A72A-2940A4A000A9}">
      <dgm:prSet/>
      <dgm:spPr/>
      <dgm:t>
        <a:bodyPr/>
        <a:lstStyle/>
        <a:p>
          <a:endParaRPr lang="ru-RU"/>
        </a:p>
      </dgm:t>
    </dgm:pt>
    <dgm:pt modelId="{E513E0EF-615B-4658-A43C-1B20AA3DFB3D}" type="sibTrans" cxnId="{165B96F9-BFF2-49B5-A72A-2940A4A000A9}">
      <dgm:prSet/>
      <dgm:spPr/>
      <dgm:t>
        <a:bodyPr/>
        <a:lstStyle/>
        <a:p>
          <a:endParaRPr lang="ru-RU"/>
        </a:p>
      </dgm:t>
    </dgm:pt>
    <dgm:pt modelId="{71ECEAC6-0884-4BBB-84EC-C1545E494D9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2A87F-8E38-4B16-A84A-92E02E86B392}" type="parTrans" cxnId="{B4BC75DD-A62A-4436-B189-4716CCEFA9DC}">
      <dgm:prSet/>
      <dgm:spPr/>
      <dgm:t>
        <a:bodyPr/>
        <a:lstStyle/>
        <a:p>
          <a:endParaRPr lang="ru-RU"/>
        </a:p>
      </dgm:t>
    </dgm:pt>
    <dgm:pt modelId="{9C6AEFC2-F526-4A9C-AC77-ED44C81FF58A}" type="sibTrans" cxnId="{B4BC75DD-A62A-4436-B189-4716CCEFA9DC}">
      <dgm:prSet/>
      <dgm:spPr/>
      <dgm:t>
        <a:bodyPr/>
        <a:lstStyle/>
        <a:p>
          <a:endParaRPr lang="ru-RU"/>
        </a:p>
      </dgm:t>
    </dgm:pt>
    <dgm:pt modelId="{4CE5349D-2A8C-4FB2-90EB-2C6B25141A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B9C53-EB05-42A2-825D-CCEB59ADE2E3}" type="sibTrans" cxnId="{5372DDA5-A40B-43DB-B9B7-DC4AB38871EB}">
      <dgm:prSet/>
      <dgm:spPr/>
      <dgm:t>
        <a:bodyPr/>
        <a:lstStyle/>
        <a:p>
          <a:endParaRPr lang="ru-RU"/>
        </a:p>
      </dgm:t>
    </dgm:pt>
    <dgm:pt modelId="{E8781CF3-56BF-4497-83DD-B6D7F3806684}" type="parTrans" cxnId="{5372DDA5-A40B-43DB-B9B7-DC4AB38871EB}">
      <dgm:prSet/>
      <dgm:spPr/>
      <dgm:t>
        <a:bodyPr/>
        <a:lstStyle/>
        <a:p>
          <a:endParaRPr lang="ru-RU"/>
        </a:p>
      </dgm:t>
    </dgm:pt>
    <dgm:pt modelId="{A2798E60-27FB-4F85-9557-31D3C2CCF735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81C84-8C40-486E-B013-C9556D665A3E}" type="sibTrans" cxnId="{D847824C-1C9E-4222-AAB6-02CB2DDE0690}">
      <dgm:prSet/>
      <dgm:spPr/>
      <dgm:t>
        <a:bodyPr/>
        <a:lstStyle/>
        <a:p>
          <a:endParaRPr lang="ru-RU"/>
        </a:p>
      </dgm:t>
    </dgm:pt>
    <dgm:pt modelId="{8637F0F7-3E75-4951-B0E4-BA1DED3B6A09}" type="parTrans" cxnId="{D847824C-1C9E-4222-AAB6-02CB2DDE0690}">
      <dgm:prSet/>
      <dgm:spPr/>
      <dgm:t>
        <a:bodyPr/>
        <a:lstStyle/>
        <a:p>
          <a:endParaRPr lang="ru-RU"/>
        </a:p>
      </dgm:t>
    </dgm:pt>
    <dgm:pt modelId="{E8E72B2C-F668-43DE-96F4-3B016BEA18C3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6E6495B8-A212-41B2-BED7-75F1350BE182}" type="parTrans" cxnId="{10742B86-7843-43AB-A60F-96A5F083C6A3}">
      <dgm:prSet/>
      <dgm:spPr/>
      <dgm:t>
        <a:bodyPr/>
        <a:lstStyle/>
        <a:p>
          <a:endParaRPr lang="ru-RU"/>
        </a:p>
      </dgm:t>
    </dgm:pt>
    <dgm:pt modelId="{3A5D97F7-3BA5-4C0C-8DA4-605B78EF9F55}" type="sibTrans" cxnId="{10742B86-7843-43AB-A60F-96A5F083C6A3}">
      <dgm:prSet/>
      <dgm:spPr/>
      <dgm:t>
        <a:bodyPr/>
        <a:lstStyle/>
        <a:p>
          <a:endParaRPr lang="ru-RU"/>
        </a:p>
      </dgm:t>
    </dgm:pt>
    <dgm:pt modelId="{22FCD0B3-C21E-4AB8-A6D0-BD9B8324ED9D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D8A98-36B7-454B-93C5-C64577B8B218}" type="parTrans" cxnId="{3B02D68B-CBA2-496C-BA38-C51CF1F3E89F}">
      <dgm:prSet/>
      <dgm:spPr/>
      <dgm:t>
        <a:bodyPr/>
        <a:lstStyle/>
        <a:p>
          <a:endParaRPr lang="ru-RU"/>
        </a:p>
      </dgm:t>
    </dgm:pt>
    <dgm:pt modelId="{8B262C4D-3423-45B4-A6C9-E93FB647D46B}" type="sibTrans" cxnId="{3B02D68B-CBA2-496C-BA38-C51CF1F3E89F}">
      <dgm:prSet/>
      <dgm:spPr/>
      <dgm:t>
        <a:bodyPr/>
        <a:lstStyle/>
        <a:p>
          <a:endParaRPr lang="ru-RU"/>
        </a:p>
      </dgm:t>
    </dgm:pt>
    <dgm:pt modelId="{AB5DF502-67F4-4255-8987-D62B3771075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DD2B-582D-48EF-B11D-6251628B1110}" type="parTrans" cxnId="{51BEA9AF-EDBC-4603-9655-28B9C55A650B}">
      <dgm:prSet/>
      <dgm:spPr/>
      <dgm:t>
        <a:bodyPr/>
        <a:lstStyle/>
        <a:p>
          <a:endParaRPr lang="ru-RU"/>
        </a:p>
      </dgm:t>
    </dgm:pt>
    <dgm:pt modelId="{3E8E4AD1-A436-47E5-A9C7-B09E6BB46A36}" type="sibTrans" cxnId="{51BEA9AF-EDBC-4603-9655-28B9C55A650B}">
      <dgm:prSet/>
      <dgm:spPr/>
      <dgm:t>
        <a:bodyPr/>
        <a:lstStyle/>
        <a:p>
          <a:endParaRPr lang="ru-RU"/>
        </a:p>
      </dgm:t>
    </dgm:pt>
    <dgm:pt modelId="{2D516148-0318-42C4-B0B8-70ACACF093C6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FC781-6BAA-4601-803B-A74D8653C445}" type="parTrans" cxnId="{1FE18562-1A54-43A7-B010-7734BAAA75F9}">
      <dgm:prSet/>
      <dgm:spPr/>
      <dgm:t>
        <a:bodyPr/>
        <a:lstStyle/>
        <a:p>
          <a:endParaRPr lang="ru-RU"/>
        </a:p>
      </dgm:t>
    </dgm:pt>
    <dgm:pt modelId="{D13CAEF6-6673-4DD3-85A1-9CE311CCD6B0}" type="sibTrans" cxnId="{1FE18562-1A54-43A7-B010-7734BAAA75F9}">
      <dgm:prSet/>
      <dgm:spPr/>
      <dgm:t>
        <a:bodyPr/>
        <a:lstStyle/>
        <a:p>
          <a:endParaRPr lang="ru-RU"/>
        </a:p>
      </dgm:t>
    </dgm:pt>
    <dgm:pt modelId="{BDD12021-C957-4263-9487-912325617305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61D4A-4219-4B0D-83C1-ED7AC519EBC9}" type="parTrans" cxnId="{0DF74FCE-AB65-4495-85A6-E8D1643EE6E6}">
      <dgm:prSet/>
      <dgm:spPr/>
      <dgm:t>
        <a:bodyPr/>
        <a:lstStyle/>
        <a:p>
          <a:endParaRPr lang="ru-RU"/>
        </a:p>
      </dgm:t>
    </dgm:pt>
    <dgm:pt modelId="{287AC0D1-C9A7-45B8-B089-43ECC6EFB5F5}" type="sibTrans" cxnId="{0DF74FCE-AB65-4495-85A6-E8D1643EE6E6}">
      <dgm:prSet/>
      <dgm:spPr/>
      <dgm:t>
        <a:bodyPr/>
        <a:lstStyle/>
        <a:p>
          <a:endParaRPr lang="ru-RU"/>
        </a:p>
      </dgm:t>
    </dgm:pt>
    <dgm:pt modelId="{4879E5F6-AF94-4877-9B04-86AC79C0C0D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D5BF3-CBDF-4945-8727-754BA131644D}" type="parTrans" cxnId="{02A800E5-AB0F-4491-8193-735F1FDD535E}">
      <dgm:prSet/>
      <dgm:spPr/>
      <dgm:t>
        <a:bodyPr/>
        <a:lstStyle/>
        <a:p>
          <a:endParaRPr lang="ru-RU"/>
        </a:p>
      </dgm:t>
    </dgm:pt>
    <dgm:pt modelId="{91D0E0C4-1F9D-4A7F-8C51-597E0553457F}" type="sibTrans" cxnId="{02A800E5-AB0F-4491-8193-735F1FDD535E}">
      <dgm:prSet/>
      <dgm:spPr/>
      <dgm:t>
        <a:bodyPr/>
        <a:lstStyle/>
        <a:p>
          <a:endParaRPr lang="ru-RU"/>
        </a:p>
      </dgm:t>
    </dgm:pt>
    <dgm:pt modelId="{C0D1ECBA-F9F3-4CB8-9D79-2CCBF85F651F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52990-03B5-4A82-AAC1-3F9B631D6898}" type="parTrans" cxnId="{1A918C64-41F4-4AFB-A868-E0980A13D55D}">
      <dgm:prSet/>
      <dgm:spPr/>
      <dgm:t>
        <a:bodyPr/>
        <a:lstStyle/>
        <a:p>
          <a:endParaRPr lang="ru-RU"/>
        </a:p>
      </dgm:t>
    </dgm:pt>
    <dgm:pt modelId="{B49B46AB-183D-4A37-8A89-CCB6537B239A}" type="sibTrans" cxnId="{1A918C64-41F4-4AFB-A868-E0980A13D55D}">
      <dgm:prSet/>
      <dgm:spPr/>
      <dgm:t>
        <a:bodyPr/>
        <a:lstStyle/>
        <a:p>
          <a:endParaRPr lang="ru-RU"/>
        </a:p>
      </dgm:t>
    </dgm:pt>
    <dgm:pt modelId="{AC215C5A-33D0-4618-8FF3-AD3844B4F2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AC6CE-8134-421E-A151-06A7E8D28884}" type="parTrans" cxnId="{99237044-387C-4007-87FF-BA6E979431FA}">
      <dgm:prSet/>
      <dgm:spPr/>
      <dgm:t>
        <a:bodyPr/>
        <a:lstStyle/>
        <a:p>
          <a:endParaRPr lang="ru-RU"/>
        </a:p>
      </dgm:t>
    </dgm:pt>
    <dgm:pt modelId="{97BF5C3B-1E8A-4F89-A38A-73721E4BF584}" type="sibTrans" cxnId="{99237044-387C-4007-87FF-BA6E979431FA}">
      <dgm:prSet/>
      <dgm:spPr/>
      <dgm:t>
        <a:bodyPr/>
        <a:lstStyle/>
        <a:p>
          <a:endParaRPr lang="ru-RU"/>
        </a:p>
      </dgm:t>
    </dgm:pt>
    <dgm:pt modelId="{D2EA2D73-0D28-4728-945A-2AFE29886CC2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F087F-9CF7-488D-8FB0-84750AE602EA}" type="parTrans" cxnId="{A795BE2B-12EE-48DB-9CB0-72F62340ADFE}">
      <dgm:prSet/>
      <dgm:spPr/>
      <dgm:t>
        <a:bodyPr/>
        <a:lstStyle/>
        <a:p>
          <a:endParaRPr lang="ru-RU"/>
        </a:p>
      </dgm:t>
    </dgm:pt>
    <dgm:pt modelId="{3DBF0D47-B4C1-41E2-ACAE-76580CC7A13C}" type="sibTrans" cxnId="{A795BE2B-12EE-48DB-9CB0-72F62340ADFE}">
      <dgm:prSet/>
      <dgm:spPr/>
      <dgm:t>
        <a:bodyPr/>
        <a:lstStyle/>
        <a:p>
          <a:endParaRPr lang="ru-RU"/>
        </a:p>
      </dgm:t>
    </dgm:pt>
    <dgm:pt modelId="{EFEEC6A3-CDDE-470E-8737-C895EFA02AB1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BA0F3-1470-4110-B14F-F9C9FB24DE1E}" type="parTrans" cxnId="{DAAA93E7-2B18-47E6-955C-AA42AE3C5AD0}">
      <dgm:prSet/>
      <dgm:spPr/>
      <dgm:t>
        <a:bodyPr/>
        <a:lstStyle/>
        <a:p>
          <a:endParaRPr lang="ru-RU"/>
        </a:p>
      </dgm:t>
    </dgm:pt>
    <dgm:pt modelId="{5000179F-E94D-46E9-99E8-CED852FFE5EF}" type="sibTrans" cxnId="{DAAA93E7-2B18-47E6-955C-AA42AE3C5AD0}">
      <dgm:prSet/>
      <dgm:spPr/>
      <dgm:t>
        <a:bodyPr/>
        <a:lstStyle/>
        <a:p>
          <a:endParaRPr lang="ru-RU"/>
        </a:p>
      </dgm:t>
    </dgm:pt>
    <dgm:pt modelId="{4836659C-CA67-4BBE-BEA4-1816C9EB5604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CBB23-F1AC-422C-81D0-344BE853EC6A}" type="parTrans" cxnId="{95AD613C-4CF4-4569-B028-0C475C862D26}">
      <dgm:prSet/>
      <dgm:spPr/>
      <dgm:t>
        <a:bodyPr/>
        <a:lstStyle/>
        <a:p>
          <a:endParaRPr lang="ru-RU"/>
        </a:p>
      </dgm:t>
    </dgm:pt>
    <dgm:pt modelId="{C8ED64B3-F2EE-4D10-8D8B-CFF9DDD9FD45}" type="sibTrans" cxnId="{95AD613C-4CF4-4569-B028-0C475C862D26}">
      <dgm:prSet/>
      <dgm:spPr/>
      <dgm:t>
        <a:bodyPr/>
        <a:lstStyle/>
        <a:p>
          <a:endParaRPr lang="ru-RU"/>
        </a:p>
      </dgm:t>
    </dgm:pt>
    <dgm:pt modelId="{09CC9ACF-BB0B-4B7E-B076-AB67FC46E3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065A8-1508-48DA-8D04-71C6D195F8BC}" type="parTrans" cxnId="{367D1850-1503-40D7-9F12-995CD1D0048B}">
      <dgm:prSet/>
      <dgm:spPr/>
      <dgm:t>
        <a:bodyPr/>
        <a:lstStyle/>
        <a:p>
          <a:endParaRPr lang="ru-RU"/>
        </a:p>
      </dgm:t>
    </dgm:pt>
    <dgm:pt modelId="{39AACDF3-6CD7-4DC1-AFC4-CA15FF3946C3}" type="sibTrans" cxnId="{367D1850-1503-40D7-9F12-995CD1D0048B}">
      <dgm:prSet/>
      <dgm:spPr/>
      <dgm:t>
        <a:bodyPr/>
        <a:lstStyle/>
        <a:p>
          <a:endParaRPr lang="ru-RU"/>
        </a:p>
      </dgm:t>
    </dgm:pt>
    <dgm:pt modelId="{2E8EF966-8142-4203-8793-F51A1C31AF6C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60E84-BD7E-465E-96DC-F23373565A0C}" type="parTrans" cxnId="{0B5A1E0E-964B-41F0-805A-256A3EC786FC}">
      <dgm:prSet/>
      <dgm:spPr/>
      <dgm:t>
        <a:bodyPr/>
        <a:lstStyle/>
        <a:p>
          <a:endParaRPr lang="ru-RU"/>
        </a:p>
      </dgm:t>
    </dgm:pt>
    <dgm:pt modelId="{71BA4470-8154-4E15-8B1E-D01C4424BAB2}" type="sibTrans" cxnId="{0B5A1E0E-964B-41F0-805A-256A3EC786FC}">
      <dgm:prSet/>
      <dgm:spPr/>
      <dgm:t>
        <a:bodyPr/>
        <a:lstStyle/>
        <a:p>
          <a:endParaRPr lang="ru-RU"/>
        </a:p>
      </dgm:t>
    </dgm:pt>
    <dgm:pt modelId="{94550A8D-42B5-494A-9C2A-55ABD1D5FA64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9C422-9103-41C0-8153-99B68402F3F1}" type="parTrans" cxnId="{C634F45A-D303-44EA-917E-C4968DD34BA2}">
      <dgm:prSet/>
      <dgm:spPr/>
      <dgm:t>
        <a:bodyPr/>
        <a:lstStyle/>
        <a:p>
          <a:endParaRPr lang="ru-RU"/>
        </a:p>
      </dgm:t>
    </dgm:pt>
    <dgm:pt modelId="{92890D23-85D9-4520-AA8E-49A93CB0F691}" type="sibTrans" cxnId="{C634F45A-D303-44EA-917E-C4968DD34BA2}">
      <dgm:prSet/>
      <dgm:spPr/>
      <dgm:t>
        <a:bodyPr/>
        <a:lstStyle/>
        <a:p>
          <a:endParaRPr lang="ru-RU"/>
        </a:p>
      </dgm:t>
    </dgm:pt>
    <dgm:pt modelId="{34B57710-D090-47E1-A93E-B19CE351FFFA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788C2-08C0-4AA1-A260-B55F90E2F95C}" type="parTrans" cxnId="{64D7CCC8-1735-44CA-99DC-58C2ABE800B9}">
      <dgm:prSet/>
      <dgm:spPr/>
      <dgm:t>
        <a:bodyPr/>
        <a:lstStyle/>
        <a:p>
          <a:endParaRPr lang="ru-RU"/>
        </a:p>
      </dgm:t>
    </dgm:pt>
    <dgm:pt modelId="{F9133078-C467-45A7-BBC0-97B885C67A6D}" type="sibTrans" cxnId="{64D7CCC8-1735-44CA-99DC-58C2ABE800B9}">
      <dgm:prSet/>
      <dgm:spPr/>
      <dgm:t>
        <a:bodyPr/>
        <a:lstStyle/>
        <a:p>
          <a:endParaRPr lang="ru-RU"/>
        </a:p>
      </dgm:t>
    </dgm:pt>
    <dgm:pt modelId="{3824FBF8-9202-4046-A331-2B099F65B692}" type="pres">
      <dgm:prSet presAssocID="{76D76DA5-D116-4066-8134-11480ABF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0DD98-D499-40C3-BFD9-7A4D81822229}" type="pres">
      <dgm:prSet presAssocID="{2F88BCC2-D603-4A11-921E-F31585BB04BB}" presName="composite" presStyleCnt="0"/>
      <dgm:spPr/>
    </dgm:pt>
    <dgm:pt modelId="{3650D92C-B54C-45EE-B847-C5AF9AF0A5BB}" type="pres">
      <dgm:prSet presAssocID="{2F88BCC2-D603-4A11-921E-F31585BB04BB}" presName="parTx" presStyleLbl="alignNode1" presStyleIdx="0" presStyleCnt="3" custLinFactNeighborX="-1561" custLinFactNeighborY="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3794-9373-46DD-A049-F6F5AC899B7D}" type="pres">
      <dgm:prSet presAssocID="{2F88BCC2-D603-4A11-921E-F31585BB04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CDE2-CBC4-4BCC-AE7A-69D0710A38B8}" type="pres">
      <dgm:prSet presAssocID="{1C87472A-E36F-4E96-805A-F4E07AC81C6C}" presName="space" presStyleCnt="0"/>
      <dgm:spPr/>
    </dgm:pt>
    <dgm:pt modelId="{561F9552-8092-4D6F-8D15-2F59EA880C1D}" type="pres">
      <dgm:prSet presAssocID="{5E06D6C8-FDF8-4FEA-A892-CF6629551232}" presName="composite" presStyleCnt="0"/>
      <dgm:spPr/>
    </dgm:pt>
    <dgm:pt modelId="{41970C60-F02E-4304-9307-E019E549EB56}" type="pres">
      <dgm:prSet presAssocID="{5E06D6C8-FDF8-4FEA-A892-CF6629551232}" presName="parTx" presStyleLbl="alignNode1" presStyleIdx="1" presStyleCnt="3" custLinFactNeighborX="-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2AEE-8598-4B05-BE85-560BB1F5FD8D}" type="pres">
      <dgm:prSet presAssocID="{5E06D6C8-FDF8-4FEA-A892-CF6629551232}" presName="desTx" presStyleLbl="alignAccFollowNode1" presStyleIdx="1" presStyleCnt="3" custLinFactNeighborX="-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216A-43B7-4795-8815-BCD9A0867B6A}" type="pres">
      <dgm:prSet presAssocID="{E6D560D6-33D6-4678-B800-DDAAE1FF701D}" presName="space" presStyleCnt="0"/>
      <dgm:spPr/>
    </dgm:pt>
    <dgm:pt modelId="{6183A4D1-C07D-4FC0-8B53-A84D794CA8F0}" type="pres">
      <dgm:prSet presAssocID="{82D47014-DA31-4F85-AF98-42509CB44AA8}" presName="composite" presStyleCnt="0"/>
      <dgm:spPr/>
    </dgm:pt>
    <dgm:pt modelId="{AC868752-0800-438C-B12E-57D16AD9CACA}" type="pres">
      <dgm:prSet presAssocID="{82D47014-DA31-4F85-AF98-42509CB44AA8}" presName="parTx" presStyleLbl="alignNode1" presStyleIdx="2" presStyleCnt="3" custScaleY="173316" custLinFactNeighborX="-5916" custLinFactNeighborY="-2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5E2A4-F605-4184-81CB-A4DD4B8A0168}" type="pres">
      <dgm:prSet presAssocID="{82D47014-DA31-4F85-AF98-42509CB44AA8}" presName="desTx" presStyleLbl="alignAccFollowNode1" presStyleIdx="2" presStyleCnt="3" custScaleY="100000" custLinFactNeighborX="-5916" custLinFactNeighborY="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7AD37-BC71-47FF-8EC7-BB270D532276}" type="presOf" srcId="{E640CAAC-FF79-41D6-8758-31ED5541E849}" destId="{06A5E2A4-F605-4184-81CB-A4DD4B8A0168}" srcOrd="0" destOrd="0" presId="urn:microsoft.com/office/officeart/2005/8/layout/hList1"/>
    <dgm:cxn modelId="{71878767-43B5-4FA3-BAE0-F9C0EE039A42}" srcId="{5E06D6C8-FDF8-4FEA-A892-CF6629551232}" destId="{571B7147-B2FE-4E07-ADB7-653C77306ECB}" srcOrd="0" destOrd="0" parTransId="{99B62B49-13D3-4135-AC76-3C2D173AD733}" sibTransId="{44CC2E38-36D2-4856-9626-080A4F48B0C6}"/>
    <dgm:cxn modelId="{1A918C64-41F4-4AFB-A868-E0980A13D55D}" srcId="{E8E72B2C-F668-43DE-96F4-3B016BEA18C3}" destId="{C0D1ECBA-F9F3-4CB8-9D79-2CCBF85F651F}" srcOrd="7" destOrd="0" parTransId="{31452990-03B5-4A82-AAC1-3F9B631D6898}" sibTransId="{B49B46AB-183D-4A37-8A89-CCB6537B239A}"/>
    <dgm:cxn modelId="{D847824C-1C9E-4222-AAB6-02CB2DDE0690}" srcId="{2F88BCC2-D603-4A11-921E-F31585BB04BB}" destId="{A2798E60-27FB-4F85-9557-31D3C2CCF735}" srcOrd="1" destOrd="0" parTransId="{8637F0F7-3E75-4951-B0E4-BA1DED3B6A09}" sibTransId="{20B81C84-8C40-486E-B013-C9556D665A3E}"/>
    <dgm:cxn modelId="{A795BE2B-12EE-48DB-9CB0-72F62340ADFE}" srcId="{82D47014-DA31-4F85-AF98-42509CB44AA8}" destId="{D2EA2D73-0D28-4728-945A-2AFE29886CC2}" srcOrd="1" destOrd="0" parTransId="{EC3F087F-9CF7-488D-8FB0-84750AE602EA}" sibTransId="{3DBF0D47-B4C1-41E2-ACAE-76580CC7A13C}"/>
    <dgm:cxn modelId="{788D5C74-358D-461D-AB20-7F1B73CB7DA5}" srcId="{A2798E60-27FB-4F85-9557-31D3C2CCF735}" destId="{6812F924-A45E-428D-A4B9-305D0B75535D}" srcOrd="8" destOrd="0" parTransId="{738DA7A2-98B9-4F28-AD1D-2723B8A20789}" sibTransId="{E0E8ACBC-E29A-4068-82B5-CAE044B29DA4}"/>
    <dgm:cxn modelId="{10742B86-7843-43AB-A60F-96A5F083C6A3}" srcId="{5E06D6C8-FDF8-4FEA-A892-CF6629551232}" destId="{E8E72B2C-F668-43DE-96F4-3B016BEA18C3}" srcOrd="1" destOrd="0" parTransId="{6E6495B8-A212-41B2-BED7-75F1350BE182}" sibTransId="{3A5D97F7-3BA5-4C0C-8DA4-605B78EF9F55}"/>
    <dgm:cxn modelId="{367D1850-1503-40D7-9F12-995CD1D0048B}" srcId="{82D47014-DA31-4F85-AF98-42509CB44AA8}" destId="{09CC9ACF-BB0B-4B7E-B076-AB67FC46E399}" srcOrd="6" destOrd="0" parTransId="{C9C065A8-1508-48DA-8D04-71C6D195F8BC}" sibTransId="{39AACDF3-6CD7-4DC1-AFC4-CA15FF3946C3}"/>
    <dgm:cxn modelId="{DAAA93E7-2B18-47E6-955C-AA42AE3C5AD0}" srcId="{82D47014-DA31-4F85-AF98-42509CB44AA8}" destId="{EFEEC6A3-CDDE-470E-8737-C895EFA02AB1}" srcOrd="4" destOrd="0" parTransId="{1C5BA0F3-1470-4110-B14F-F9C9FB24DE1E}" sibTransId="{5000179F-E94D-46E9-99E8-CED852FFE5EF}"/>
    <dgm:cxn modelId="{66DC9843-9AF5-4E0F-8BC1-73890D923FB1}" srcId="{E8E72B2C-F668-43DE-96F4-3B016BEA18C3}" destId="{3C3359F6-2223-4A80-A4EF-669620D71E48}" srcOrd="0" destOrd="0" parTransId="{38C7598D-7F29-43B4-9381-CCAB658FA5B0}" sibTransId="{81768B04-4B0D-4541-AC70-2358762B5652}"/>
    <dgm:cxn modelId="{F10CF430-0D4C-4EA6-94DD-8374D580B494}" type="presOf" srcId="{EFEEC6A3-CDDE-470E-8737-C895EFA02AB1}" destId="{06A5E2A4-F605-4184-81CB-A4DD4B8A0168}" srcOrd="0" destOrd="4" presId="urn:microsoft.com/office/officeart/2005/8/layout/hList1"/>
    <dgm:cxn modelId="{0B5A1E0E-964B-41F0-805A-256A3EC786FC}" srcId="{82D47014-DA31-4F85-AF98-42509CB44AA8}" destId="{2E8EF966-8142-4203-8793-F51A1C31AF6C}" srcOrd="5" destOrd="0" parTransId="{85460E84-BD7E-465E-96DC-F23373565A0C}" sibTransId="{71BA4470-8154-4E15-8B1E-D01C4424BAB2}"/>
    <dgm:cxn modelId="{43A8CB1F-3B1B-423A-A95B-6B3DEC2F7F94}" srcId="{A2798E60-27FB-4F85-9557-31D3C2CCF735}" destId="{4E8FF689-5738-49D6-B595-447A39471968}" srcOrd="2" destOrd="0" parTransId="{02533828-BA58-45B9-B1FC-6A37CFEEE929}" sibTransId="{84885D84-FE7A-40E3-8E85-34C991A41A75}"/>
    <dgm:cxn modelId="{2816049D-EB27-437B-9E0F-BBAB21FD0229}" type="presOf" srcId="{02B14489-5749-4E3C-BACC-6BCAD92BC62B}" destId="{834B2AEE-8598-4B05-BE85-560BB1F5FD8D}" srcOrd="0" destOrd="8" presId="urn:microsoft.com/office/officeart/2005/8/layout/hList1"/>
    <dgm:cxn modelId="{A6D8295B-A310-4B87-8EBE-B9B6B489A905}" type="presOf" srcId="{A2798E60-27FB-4F85-9557-31D3C2CCF735}" destId="{400F3794-9373-46DD-A049-F6F5AC899B7D}" srcOrd="0" destOrd="1" presId="urn:microsoft.com/office/officeart/2005/8/layout/hList1"/>
    <dgm:cxn modelId="{E720123D-C0AF-4D70-AECF-7FE5B15A4DC0}" srcId="{2F88BCC2-D603-4A11-921E-F31585BB04BB}" destId="{B2914BC7-7E96-4180-8827-0FA6D7526466}" srcOrd="0" destOrd="0" parTransId="{C581616D-5DB2-4239-A480-B78BA68A7A28}" sibTransId="{6DC6241A-B555-4136-B9ED-AA28F43ADC0C}"/>
    <dgm:cxn modelId="{773D627C-FF14-499E-A3E7-4759D9100B5D}" type="presOf" srcId="{AB5DF502-67F4-4255-8987-D62B3771075B}" destId="{834B2AEE-8598-4B05-BE85-560BB1F5FD8D}" srcOrd="0" destOrd="6" presId="urn:microsoft.com/office/officeart/2005/8/layout/hList1"/>
    <dgm:cxn modelId="{1FE18562-1A54-43A7-B010-7734BAAA75F9}" srcId="{E8E72B2C-F668-43DE-96F4-3B016BEA18C3}" destId="{2D516148-0318-42C4-B0B8-70ACACF093C6}" srcOrd="3" destOrd="0" parTransId="{69FFC781-6BAA-4601-803B-A74D8653C445}" sibTransId="{D13CAEF6-6673-4DD3-85A1-9CE311CCD6B0}"/>
    <dgm:cxn modelId="{C0410264-699B-45C3-9FF0-ADB508D8223B}" type="presOf" srcId="{4836659C-CA67-4BBE-BEA4-1816C9EB5604}" destId="{06A5E2A4-F605-4184-81CB-A4DD4B8A0168}" srcOrd="0" destOrd="3" presId="urn:microsoft.com/office/officeart/2005/8/layout/hList1"/>
    <dgm:cxn modelId="{ED356EC8-94E9-4E2E-BD8A-F50520925D93}" type="presOf" srcId="{71ECEAC6-0884-4BBB-84EC-C1545E494D92}" destId="{400F3794-9373-46DD-A049-F6F5AC899B7D}" srcOrd="0" destOrd="9" presId="urn:microsoft.com/office/officeart/2005/8/layout/hList1"/>
    <dgm:cxn modelId="{AC7C5AD2-E38C-4AD0-ADE7-D16F612BCD71}" srcId="{E8E72B2C-F668-43DE-96F4-3B016BEA18C3}" destId="{4DD37599-4E31-4EFC-A071-A6C1FC0B7DFC}" srcOrd="2" destOrd="0" parTransId="{64AA1C4C-2761-495B-A2E3-7E45076395F3}" sibTransId="{F34AE8E0-59C0-49E5-9836-F61CA70539B3}"/>
    <dgm:cxn modelId="{4849DE72-EBB3-4F9A-A6F1-A797956A9AA7}" type="presOf" srcId="{571B7147-B2FE-4E07-ADB7-653C77306ECB}" destId="{834B2AEE-8598-4B05-BE85-560BB1F5FD8D}" srcOrd="0" destOrd="0" presId="urn:microsoft.com/office/officeart/2005/8/layout/hList1"/>
    <dgm:cxn modelId="{04BE4948-D1D0-4BA9-BDA5-D930C4E22049}" srcId="{76D76DA5-D116-4066-8134-11480ABFA920}" destId="{2F88BCC2-D603-4A11-921E-F31585BB04BB}" srcOrd="0" destOrd="0" parTransId="{47661263-E869-4F47-902B-48FCE576C034}" sibTransId="{1C87472A-E36F-4E96-805A-F4E07AC81C6C}"/>
    <dgm:cxn modelId="{C634F45A-D303-44EA-917E-C4968DD34BA2}" srcId="{82D47014-DA31-4F85-AF98-42509CB44AA8}" destId="{94550A8D-42B5-494A-9C2A-55ABD1D5FA64}" srcOrd="8" destOrd="0" parTransId="{BBE9C422-9103-41C0-8153-99B68402F3F1}" sibTransId="{92890D23-85D9-4520-AA8E-49A93CB0F691}"/>
    <dgm:cxn modelId="{0DF74FCE-AB65-4495-85A6-E8D1643EE6E6}" srcId="{E8E72B2C-F668-43DE-96F4-3B016BEA18C3}" destId="{BDD12021-C957-4263-9487-912325617305}" srcOrd="5" destOrd="0" parTransId="{BCD61D4A-4219-4B0D-83C1-ED7AC519EBC9}" sibTransId="{287AC0D1-C9A7-45B8-B089-43ECC6EFB5F5}"/>
    <dgm:cxn modelId="{2A5F189D-230C-421B-A5FF-0B752380F523}" type="presOf" srcId="{4DD37599-4E31-4EFC-A071-A6C1FC0B7DFC}" destId="{834B2AEE-8598-4B05-BE85-560BB1F5FD8D}" srcOrd="0" destOrd="4" presId="urn:microsoft.com/office/officeart/2005/8/layout/hList1"/>
    <dgm:cxn modelId="{190A1CEC-4C1E-442F-A96E-1613B6F55272}" type="presOf" srcId="{AC215C5A-33D0-4618-8FF3-AD3844B4F299}" destId="{06A5E2A4-F605-4184-81CB-A4DD4B8A0168}" srcOrd="0" destOrd="2" presId="urn:microsoft.com/office/officeart/2005/8/layout/hList1"/>
    <dgm:cxn modelId="{451A5D5C-89E2-4C10-9BCC-7071A603121B}" srcId="{A2798E60-27FB-4F85-9557-31D3C2CCF735}" destId="{34D22A50-36CF-4D43-BDD8-07A39108CC3E}" srcOrd="6" destOrd="0" parTransId="{40005460-2D74-4889-9775-A7C4042E194C}" sibTransId="{102E5248-39E9-4C7E-A315-DB6B149DABD5}"/>
    <dgm:cxn modelId="{B4BC75DD-A62A-4436-B189-4716CCEFA9DC}" srcId="{A2798E60-27FB-4F85-9557-31D3C2CCF735}" destId="{71ECEAC6-0884-4BBB-84EC-C1545E494D92}" srcOrd="7" destOrd="0" parTransId="{0922A87F-8E38-4B16-A84A-92E02E86B392}" sibTransId="{9C6AEFC2-F526-4A9C-AC77-ED44C81FF58A}"/>
    <dgm:cxn modelId="{6C97AC74-3B85-4A42-A9D1-16DADB97C582}" type="presOf" srcId="{229389F9-5A3E-42DC-8C18-83D81E2083E0}" destId="{400F3794-9373-46DD-A049-F6F5AC899B7D}" srcOrd="0" destOrd="3" presId="urn:microsoft.com/office/officeart/2005/8/layout/hList1"/>
    <dgm:cxn modelId="{E69A0A06-4A69-4172-B4BC-C47D26F8EA22}" srcId="{A2798E60-27FB-4F85-9557-31D3C2CCF735}" destId="{514C981C-2A67-43B4-9E88-E08FA5D53DBE}" srcOrd="4" destOrd="0" parTransId="{C4549EE5-1EE9-4176-887B-5FD8401627C8}" sibTransId="{AD07B29A-3E43-423B-B125-2BE5333AB8BE}"/>
    <dgm:cxn modelId="{541F96CE-16D7-434C-975E-7005346367E4}" srcId="{76D76DA5-D116-4066-8134-11480ABFA920}" destId="{5E06D6C8-FDF8-4FEA-A892-CF6629551232}" srcOrd="1" destOrd="0" parTransId="{8347B02D-C861-4909-A1B5-DE7BD90A5BD6}" sibTransId="{E6D560D6-33D6-4678-B800-DDAAE1FF701D}"/>
    <dgm:cxn modelId="{F4ADFEF6-BE8B-4127-9C24-433200EB59AE}" type="presOf" srcId="{2F88BCC2-D603-4A11-921E-F31585BB04BB}" destId="{3650D92C-B54C-45EE-B847-C5AF9AF0A5BB}" srcOrd="0" destOrd="0" presId="urn:microsoft.com/office/officeart/2005/8/layout/hList1"/>
    <dgm:cxn modelId="{F6A16241-FC8B-4556-864E-DB99446E298E}" type="presOf" srcId="{3C3359F6-2223-4A80-A4EF-669620D71E48}" destId="{834B2AEE-8598-4B05-BE85-560BB1F5FD8D}" srcOrd="0" destOrd="2" presId="urn:microsoft.com/office/officeart/2005/8/layout/hList1"/>
    <dgm:cxn modelId="{165B96F9-BFF2-49B5-A72A-2940A4A000A9}" srcId="{A2798E60-27FB-4F85-9557-31D3C2CCF735}" destId="{10BD6DA5-BF8A-4226-979A-93DE5548D220}" srcOrd="5" destOrd="0" parTransId="{F73B2214-3757-4EE3-B9F6-E8400F01B348}" sibTransId="{E513E0EF-615B-4658-A43C-1B20AA3DFB3D}"/>
    <dgm:cxn modelId="{B3D723B2-29BE-4A0E-B163-EA143B026216}" srcId="{2F88BCC2-D603-4A11-921E-F31585BB04BB}" destId="{B3A590BC-F3DC-4C34-859E-7A94BF261AE2}" srcOrd="2" destOrd="0" parTransId="{7F645B49-FE26-4A77-84E6-FEBF08F4049B}" sibTransId="{6EEED8E2-1585-4EB5-9551-2CAA23AC6B48}"/>
    <dgm:cxn modelId="{3E825D8F-FA5B-49A6-9190-E6D820DE2C72}" type="presOf" srcId="{6812F924-A45E-428D-A4B9-305D0B75535D}" destId="{400F3794-9373-46DD-A049-F6F5AC899B7D}" srcOrd="0" destOrd="10" presId="urn:microsoft.com/office/officeart/2005/8/layout/hList1"/>
    <dgm:cxn modelId="{2A563C60-4F97-4FFB-895E-14F80B87A202}" srcId="{E8E72B2C-F668-43DE-96F4-3B016BEA18C3}" destId="{02B14489-5749-4E3C-BACC-6BCAD92BC62B}" srcOrd="6" destOrd="0" parTransId="{4C2DB9E6-2FFF-4817-950E-C964B3E765F5}" sibTransId="{20C75702-6933-4A3D-BDB5-FADE1BC0CAE7}"/>
    <dgm:cxn modelId="{99237044-387C-4007-87FF-BA6E979431FA}" srcId="{82D47014-DA31-4F85-AF98-42509CB44AA8}" destId="{AC215C5A-33D0-4618-8FF3-AD3844B4F299}" srcOrd="2" destOrd="0" parTransId="{34EAC6CE-8134-421E-A151-06A7E8D28884}" sibTransId="{97BF5C3B-1E8A-4F89-A38A-73721E4BF584}"/>
    <dgm:cxn modelId="{3B02D68B-CBA2-496C-BA38-C51CF1F3E89F}" srcId="{E8E72B2C-F668-43DE-96F4-3B016BEA18C3}" destId="{22FCD0B3-C21E-4AB8-A6D0-BD9B8324ED9D}" srcOrd="1" destOrd="0" parTransId="{1B9D8A98-36B7-454B-93C5-C64577B8B218}" sibTransId="{8B262C4D-3423-45B4-A6C9-E93FB647D46B}"/>
    <dgm:cxn modelId="{ED032EA7-2663-45C5-A0CD-FAF37105960D}" type="presOf" srcId="{94550A8D-42B5-494A-9C2A-55ABD1D5FA64}" destId="{06A5E2A4-F605-4184-81CB-A4DD4B8A0168}" srcOrd="0" destOrd="8" presId="urn:microsoft.com/office/officeart/2005/8/layout/hList1"/>
    <dgm:cxn modelId="{64D7CCC8-1735-44CA-99DC-58C2ABE800B9}" srcId="{82D47014-DA31-4F85-AF98-42509CB44AA8}" destId="{34B57710-D090-47E1-A93E-B19CE351FFFA}" srcOrd="7" destOrd="0" parTransId="{AC7788C2-08C0-4AA1-A260-B55F90E2F95C}" sibTransId="{F9133078-C467-45A7-BBC0-97B885C67A6D}"/>
    <dgm:cxn modelId="{CAC7552C-458A-4E10-B53F-84AB9A4322C8}" type="presOf" srcId="{5E06D6C8-FDF8-4FEA-A892-CF6629551232}" destId="{41970C60-F02E-4304-9307-E019E549EB56}" srcOrd="0" destOrd="0" presId="urn:microsoft.com/office/officeart/2005/8/layout/hList1"/>
    <dgm:cxn modelId="{5C25CC49-70E2-461B-8CBB-7836F00859EF}" type="presOf" srcId="{22FCD0B3-C21E-4AB8-A6D0-BD9B8324ED9D}" destId="{834B2AEE-8598-4B05-BE85-560BB1F5FD8D}" srcOrd="0" destOrd="3" presId="urn:microsoft.com/office/officeart/2005/8/layout/hList1"/>
    <dgm:cxn modelId="{91441687-5051-48E6-8FC6-A7EFA2AF7DF8}" type="presOf" srcId="{4E8FF689-5738-49D6-B595-447A39471968}" destId="{400F3794-9373-46DD-A049-F6F5AC899B7D}" srcOrd="0" destOrd="4" presId="urn:microsoft.com/office/officeart/2005/8/layout/hList1"/>
    <dgm:cxn modelId="{6AFF2ED8-E4B0-449C-A09A-6772C105E2A0}" srcId="{82D47014-DA31-4F85-AF98-42509CB44AA8}" destId="{E640CAAC-FF79-41D6-8758-31ED5541E849}" srcOrd="0" destOrd="0" parTransId="{490D1D99-8A1C-424B-A573-409B19DB1335}" sibTransId="{A2199568-DB9E-429F-9624-5EA9E4AEEF09}"/>
    <dgm:cxn modelId="{46E85047-7E98-4C08-8392-38BBE347724F}" type="presOf" srcId="{514C981C-2A67-43B4-9E88-E08FA5D53DBE}" destId="{400F3794-9373-46DD-A049-F6F5AC899B7D}" srcOrd="0" destOrd="6" presId="urn:microsoft.com/office/officeart/2005/8/layout/hList1"/>
    <dgm:cxn modelId="{EF6841F3-4B9C-4DB2-BAE5-4C9AAEF7A50A}" type="presOf" srcId="{34B57710-D090-47E1-A93E-B19CE351FFFA}" destId="{06A5E2A4-F605-4184-81CB-A4DD4B8A0168}" srcOrd="0" destOrd="7" presId="urn:microsoft.com/office/officeart/2005/8/layout/hList1"/>
    <dgm:cxn modelId="{02A800E5-AB0F-4491-8193-735F1FDD535E}" srcId="{E8E72B2C-F668-43DE-96F4-3B016BEA18C3}" destId="{4879E5F6-AF94-4877-9B04-86AC79C0C0D8}" srcOrd="8" destOrd="0" parTransId="{F66D5BF3-CBDF-4945-8727-754BA131644D}" sibTransId="{91D0E0C4-1F9D-4A7F-8C51-597E0553457F}"/>
    <dgm:cxn modelId="{0E05DAC6-5B0A-4E6F-A94D-E6229615CC93}" type="presOf" srcId="{4CE5349D-2A8C-4FB2-90EB-2C6B25141ABC}" destId="{400F3794-9373-46DD-A049-F6F5AC899B7D}" srcOrd="0" destOrd="2" presId="urn:microsoft.com/office/officeart/2005/8/layout/hList1"/>
    <dgm:cxn modelId="{51BEA9AF-EDBC-4603-9655-28B9C55A650B}" srcId="{E8E72B2C-F668-43DE-96F4-3B016BEA18C3}" destId="{AB5DF502-67F4-4255-8987-D62B3771075B}" srcOrd="4" destOrd="0" parTransId="{3572DD2B-582D-48EF-B11D-6251628B1110}" sibTransId="{3E8E4AD1-A436-47E5-A9C7-B09E6BB46A36}"/>
    <dgm:cxn modelId="{5B8A261C-4420-48EB-A0F1-370601A21FC6}" type="presOf" srcId="{D2EA2D73-0D28-4728-945A-2AFE29886CC2}" destId="{06A5E2A4-F605-4184-81CB-A4DD4B8A0168}" srcOrd="0" destOrd="1" presId="urn:microsoft.com/office/officeart/2005/8/layout/hList1"/>
    <dgm:cxn modelId="{D61520CC-6BFE-43E5-94E1-0460D80773B2}" type="presOf" srcId="{76D76DA5-D116-4066-8134-11480ABFA920}" destId="{3824FBF8-9202-4046-A331-2B099F65B692}" srcOrd="0" destOrd="0" presId="urn:microsoft.com/office/officeart/2005/8/layout/hList1"/>
    <dgm:cxn modelId="{2B84BCDC-EF63-4E41-9683-EF7C87D43EE4}" type="presOf" srcId="{B3A590BC-F3DC-4C34-859E-7A94BF261AE2}" destId="{400F3794-9373-46DD-A049-F6F5AC899B7D}" srcOrd="0" destOrd="11" presId="urn:microsoft.com/office/officeart/2005/8/layout/hList1"/>
    <dgm:cxn modelId="{329A7817-914D-441E-A88B-87414293366A}" type="presOf" srcId="{E8E72B2C-F668-43DE-96F4-3B016BEA18C3}" destId="{834B2AEE-8598-4B05-BE85-560BB1F5FD8D}" srcOrd="0" destOrd="1" presId="urn:microsoft.com/office/officeart/2005/8/layout/hList1"/>
    <dgm:cxn modelId="{2CDC16E0-DD31-4823-AEDA-EE2C049B09F3}" type="presOf" srcId="{34D22A50-36CF-4D43-BDD8-07A39108CC3E}" destId="{400F3794-9373-46DD-A049-F6F5AC899B7D}" srcOrd="0" destOrd="8" presId="urn:microsoft.com/office/officeart/2005/8/layout/hList1"/>
    <dgm:cxn modelId="{7C3EF889-506E-4B99-8C58-05787E7124CD}" type="presOf" srcId="{10BD6DA5-BF8A-4226-979A-93DE5548D220}" destId="{400F3794-9373-46DD-A049-F6F5AC899B7D}" srcOrd="0" destOrd="7" presId="urn:microsoft.com/office/officeart/2005/8/layout/hList1"/>
    <dgm:cxn modelId="{B70CA636-D1B1-4BC3-833B-E974CDA95E12}" type="presOf" srcId="{82D47014-DA31-4F85-AF98-42509CB44AA8}" destId="{AC868752-0800-438C-B12E-57D16AD9CACA}" srcOrd="0" destOrd="0" presId="urn:microsoft.com/office/officeart/2005/8/layout/hList1"/>
    <dgm:cxn modelId="{6AFAB472-82B6-44C9-BF0D-694F38304402}" type="presOf" srcId="{B2914BC7-7E96-4180-8827-0FA6D7526466}" destId="{400F3794-9373-46DD-A049-F6F5AC899B7D}" srcOrd="0" destOrd="0" presId="urn:microsoft.com/office/officeart/2005/8/layout/hList1"/>
    <dgm:cxn modelId="{F96B1C9A-36F7-4A11-A190-C9343DCDC451}" type="presOf" srcId="{BDD12021-C957-4263-9487-912325617305}" destId="{834B2AEE-8598-4B05-BE85-560BB1F5FD8D}" srcOrd="0" destOrd="7" presId="urn:microsoft.com/office/officeart/2005/8/layout/hList1"/>
    <dgm:cxn modelId="{5372DDA5-A40B-43DB-B9B7-DC4AB38871EB}" srcId="{A2798E60-27FB-4F85-9557-31D3C2CCF735}" destId="{4CE5349D-2A8C-4FB2-90EB-2C6B25141ABC}" srcOrd="0" destOrd="0" parTransId="{E8781CF3-56BF-4497-83DD-B6D7F3806684}" sibTransId="{7C6B9C53-EB05-42A2-825D-CCEB59ADE2E3}"/>
    <dgm:cxn modelId="{3CD581D6-95F9-4157-A82D-D518E29FB7CB}" srcId="{76D76DA5-D116-4066-8134-11480ABFA920}" destId="{82D47014-DA31-4F85-AF98-42509CB44AA8}" srcOrd="2" destOrd="0" parTransId="{99E35DF7-2A1E-4D11-B756-1EF0DABF683A}" sibTransId="{453260F2-082D-4EA4-92FE-C580C035EEFD}"/>
    <dgm:cxn modelId="{C378DABC-2142-4EA3-80B1-645C4531CF7B}" type="presOf" srcId="{C0D1ECBA-F9F3-4CB8-9D79-2CCBF85F651F}" destId="{834B2AEE-8598-4B05-BE85-560BB1F5FD8D}" srcOrd="0" destOrd="9" presId="urn:microsoft.com/office/officeart/2005/8/layout/hList1"/>
    <dgm:cxn modelId="{866A8497-28FD-4CF6-BB64-FFA8922CA243}" type="presOf" srcId="{2E8EF966-8142-4203-8793-F51A1C31AF6C}" destId="{06A5E2A4-F605-4184-81CB-A4DD4B8A0168}" srcOrd="0" destOrd="5" presId="urn:microsoft.com/office/officeart/2005/8/layout/hList1"/>
    <dgm:cxn modelId="{685EF306-5E5D-4E36-BDB2-0A15CB585FCE}" srcId="{A2798E60-27FB-4F85-9557-31D3C2CCF735}" destId="{229389F9-5A3E-42DC-8C18-83D81E2083E0}" srcOrd="1" destOrd="0" parTransId="{491187CE-1F08-4C37-8AB4-BF88A1E317CD}" sibTransId="{003DB0C4-F7F2-4780-A314-2C10E7FAA8F5}"/>
    <dgm:cxn modelId="{D7D8BCB7-2441-4E31-8D4B-07F283690656}" type="presOf" srcId="{E8365F04-F123-4D08-B0DC-E4B422F82079}" destId="{400F3794-9373-46DD-A049-F6F5AC899B7D}" srcOrd="0" destOrd="5" presId="urn:microsoft.com/office/officeart/2005/8/layout/hList1"/>
    <dgm:cxn modelId="{CE500451-1DC2-4B00-9952-982B340A0F80}" type="presOf" srcId="{2D516148-0318-42C4-B0B8-70ACACF093C6}" destId="{834B2AEE-8598-4B05-BE85-560BB1F5FD8D}" srcOrd="0" destOrd="5" presId="urn:microsoft.com/office/officeart/2005/8/layout/hList1"/>
    <dgm:cxn modelId="{8A8FDA77-927D-4C9E-9174-EB7CD03F951A}" srcId="{A2798E60-27FB-4F85-9557-31D3C2CCF735}" destId="{E8365F04-F123-4D08-B0DC-E4B422F82079}" srcOrd="3" destOrd="0" parTransId="{5F80AEB4-0BB0-4307-9768-0E1AA68163CF}" sibTransId="{5ABDC5D5-232D-4EAA-A92C-3F98C961FA66}"/>
    <dgm:cxn modelId="{04964522-9F7F-416B-AD8E-15A4C7B89385}" type="presOf" srcId="{09CC9ACF-BB0B-4B7E-B076-AB67FC46E399}" destId="{06A5E2A4-F605-4184-81CB-A4DD4B8A0168}" srcOrd="0" destOrd="6" presId="urn:microsoft.com/office/officeart/2005/8/layout/hList1"/>
    <dgm:cxn modelId="{ACCC5F55-39C5-417F-B3B9-0F2105A1B1ED}" type="presOf" srcId="{4879E5F6-AF94-4877-9B04-86AC79C0C0D8}" destId="{834B2AEE-8598-4B05-BE85-560BB1F5FD8D}" srcOrd="0" destOrd="10" presId="urn:microsoft.com/office/officeart/2005/8/layout/hList1"/>
    <dgm:cxn modelId="{95AD613C-4CF4-4569-B028-0C475C862D26}" srcId="{82D47014-DA31-4F85-AF98-42509CB44AA8}" destId="{4836659C-CA67-4BBE-BEA4-1816C9EB5604}" srcOrd="3" destOrd="0" parTransId="{94CCBB23-F1AC-422C-81D0-344BE853EC6A}" sibTransId="{C8ED64B3-F2EE-4D10-8D8B-CFF9DDD9FD45}"/>
    <dgm:cxn modelId="{6A7D2807-014B-42CD-B009-FAC49710BCAD}" type="presParOf" srcId="{3824FBF8-9202-4046-A331-2B099F65B692}" destId="{B870DD98-D499-40C3-BFD9-7A4D81822229}" srcOrd="0" destOrd="0" presId="urn:microsoft.com/office/officeart/2005/8/layout/hList1"/>
    <dgm:cxn modelId="{0D930CF0-612A-4612-AB6E-CE243C9A5E30}" type="presParOf" srcId="{B870DD98-D499-40C3-BFD9-7A4D81822229}" destId="{3650D92C-B54C-45EE-B847-C5AF9AF0A5BB}" srcOrd="0" destOrd="0" presId="urn:microsoft.com/office/officeart/2005/8/layout/hList1"/>
    <dgm:cxn modelId="{79A0A197-8209-4402-8F15-5B0D9D2DAD49}" type="presParOf" srcId="{B870DD98-D499-40C3-BFD9-7A4D81822229}" destId="{400F3794-9373-46DD-A049-F6F5AC899B7D}" srcOrd="1" destOrd="0" presId="urn:microsoft.com/office/officeart/2005/8/layout/hList1"/>
    <dgm:cxn modelId="{B659FDFD-9A81-4A4B-A0FD-329198869EB5}" type="presParOf" srcId="{3824FBF8-9202-4046-A331-2B099F65B692}" destId="{3D53CDE2-CBC4-4BCC-AE7A-69D0710A38B8}" srcOrd="1" destOrd="0" presId="urn:microsoft.com/office/officeart/2005/8/layout/hList1"/>
    <dgm:cxn modelId="{4AD7E392-B93C-42E7-B607-68B8FC0BB673}" type="presParOf" srcId="{3824FBF8-9202-4046-A331-2B099F65B692}" destId="{561F9552-8092-4D6F-8D15-2F59EA880C1D}" srcOrd="2" destOrd="0" presId="urn:microsoft.com/office/officeart/2005/8/layout/hList1"/>
    <dgm:cxn modelId="{B6B2FC5B-A381-4BBD-921A-65691FB2209F}" type="presParOf" srcId="{561F9552-8092-4D6F-8D15-2F59EA880C1D}" destId="{41970C60-F02E-4304-9307-E019E549EB56}" srcOrd="0" destOrd="0" presId="urn:microsoft.com/office/officeart/2005/8/layout/hList1"/>
    <dgm:cxn modelId="{6919D9C7-5EA7-4FA1-8237-5B7EF6DB2BC3}" type="presParOf" srcId="{561F9552-8092-4D6F-8D15-2F59EA880C1D}" destId="{834B2AEE-8598-4B05-BE85-560BB1F5FD8D}" srcOrd="1" destOrd="0" presId="urn:microsoft.com/office/officeart/2005/8/layout/hList1"/>
    <dgm:cxn modelId="{5765920C-589F-4165-902B-F7F3DD318DD7}" type="presParOf" srcId="{3824FBF8-9202-4046-A331-2B099F65B692}" destId="{A4F3216A-43B7-4795-8815-BCD9A0867B6A}" srcOrd="3" destOrd="0" presId="urn:microsoft.com/office/officeart/2005/8/layout/hList1"/>
    <dgm:cxn modelId="{29207A46-9FB1-4C9E-B614-AB2F728565C9}" type="presParOf" srcId="{3824FBF8-9202-4046-A331-2B099F65B692}" destId="{6183A4D1-C07D-4FC0-8B53-A84D794CA8F0}" srcOrd="4" destOrd="0" presId="urn:microsoft.com/office/officeart/2005/8/layout/hList1"/>
    <dgm:cxn modelId="{65FB25B9-F044-41EB-B3E5-B92BFC26DF96}" type="presParOf" srcId="{6183A4D1-C07D-4FC0-8B53-A84D794CA8F0}" destId="{AC868752-0800-438C-B12E-57D16AD9CACA}" srcOrd="0" destOrd="0" presId="urn:microsoft.com/office/officeart/2005/8/layout/hList1"/>
    <dgm:cxn modelId="{4C13AF25-8DBC-4258-99A9-5C426FA16903}" type="presParOf" srcId="{6183A4D1-C07D-4FC0-8B53-A84D794CA8F0}" destId="{06A5E2A4-F605-4184-81CB-A4DD4B8A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FAD40-53C8-4C55-BEC1-FD7D98731B88}" type="doc">
      <dgm:prSet loTypeId="urn:microsoft.com/office/officeart/2005/8/layout/h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1EE1092-9CB3-47FA-B487-02BBB1985E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/>
        </a:p>
      </dgm:t>
    </dgm:pt>
    <dgm:pt modelId="{165DB8E9-137B-464F-8686-BFA72DDF4881}" type="parTrans" cxnId="{B05FCF2D-4E2D-4B8B-8A27-DC1DF562060D}">
      <dgm:prSet/>
      <dgm:spPr/>
      <dgm:t>
        <a:bodyPr/>
        <a:lstStyle/>
        <a:p>
          <a:endParaRPr lang="ru-RU"/>
        </a:p>
      </dgm:t>
    </dgm:pt>
    <dgm:pt modelId="{0F4B36F6-FEE8-4F18-AC4E-426DE5DB89C5}" type="sibTrans" cxnId="{B05FCF2D-4E2D-4B8B-8A27-DC1DF562060D}">
      <dgm:prSet/>
      <dgm:spPr/>
      <dgm:t>
        <a:bodyPr/>
        <a:lstStyle/>
        <a:p>
          <a:endParaRPr lang="ru-RU"/>
        </a:p>
      </dgm:t>
    </dgm:pt>
    <dgm:pt modelId="{805D1E85-158C-4A7A-93F4-2B2AA3DBBB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6000EF1A-BE2C-4AFD-BCBB-2A3234614C7A}" type="parTrans" cxnId="{FC4AB05D-9D69-411E-B79C-00411CB9847A}">
      <dgm:prSet/>
      <dgm:spPr/>
      <dgm:t>
        <a:bodyPr/>
        <a:lstStyle/>
        <a:p>
          <a:endParaRPr lang="ru-RU"/>
        </a:p>
      </dgm:t>
    </dgm:pt>
    <dgm:pt modelId="{A6D191FE-F50A-40C9-8AFC-0CA785D298BD}" type="sibTrans" cxnId="{FC4AB05D-9D69-411E-B79C-00411CB9847A}">
      <dgm:prSet/>
      <dgm:spPr/>
      <dgm:t>
        <a:bodyPr/>
        <a:lstStyle/>
        <a:p>
          <a:endParaRPr lang="ru-RU"/>
        </a:p>
      </dgm:t>
    </dgm:pt>
    <dgm:pt modelId="{045CEFCD-7A12-4CD7-B3D9-B2AE063505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/>
        </a:p>
      </dgm:t>
    </dgm:pt>
    <dgm:pt modelId="{9B60E45E-C32C-40FE-917C-D819D7555916}" type="parTrans" cxnId="{1E2EB21E-D551-4B18-85EF-B5DBE3E7DDE5}">
      <dgm:prSet/>
      <dgm:spPr/>
      <dgm:t>
        <a:bodyPr/>
        <a:lstStyle/>
        <a:p>
          <a:endParaRPr lang="ru-RU"/>
        </a:p>
      </dgm:t>
    </dgm:pt>
    <dgm:pt modelId="{80E54488-538E-4A2C-A536-AA584C5C353E}" type="sibTrans" cxnId="{1E2EB21E-D551-4B18-85EF-B5DBE3E7DDE5}">
      <dgm:prSet/>
      <dgm:spPr/>
      <dgm:t>
        <a:bodyPr/>
        <a:lstStyle/>
        <a:p>
          <a:endParaRPr lang="ru-RU"/>
        </a:p>
      </dgm:t>
    </dgm:pt>
    <dgm:pt modelId="{082C08D7-66BF-47B9-A682-725314C7BFC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CCC594BC-4077-45DD-AC0E-3018ABC3A3CA}" type="parTrans" cxnId="{009687CF-A5BF-4A6E-8E67-D8648451C51E}">
      <dgm:prSet/>
      <dgm:spPr/>
      <dgm:t>
        <a:bodyPr/>
        <a:lstStyle/>
        <a:p>
          <a:endParaRPr lang="ru-RU"/>
        </a:p>
      </dgm:t>
    </dgm:pt>
    <dgm:pt modelId="{8BE5282E-88A8-4A0F-93F2-CA76A176B619}" type="sibTrans" cxnId="{009687CF-A5BF-4A6E-8E67-D8648451C51E}">
      <dgm:prSet/>
      <dgm:spPr/>
      <dgm:t>
        <a:bodyPr/>
        <a:lstStyle/>
        <a:p>
          <a:endParaRPr lang="ru-RU"/>
        </a:p>
      </dgm:t>
    </dgm:pt>
    <dgm:pt modelId="{0DBD4911-E70C-447A-82EE-D8AB460B3E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/>
        </a:p>
      </dgm:t>
    </dgm:pt>
    <dgm:pt modelId="{9EE53768-61C6-4C1E-842C-20D5FFC0F927}" type="parTrans" cxnId="{C316C8BA-66DB-428D-A882-AE3C51CE839B}">
      <dgm:prSet/>
      <dgm:spPr/>
      <dgm:t>
        <a:bodyPr/>
        <a:lstStyle/>
        <a:p>
          <a:endParaRPr lang="ru-RU"/>
        </a:p>
      </dgm:t>
    </dgm:pt>
    <dgm:pt modelId="{77CDE696-6CB9-43A1-AFBF-57E2A0978A03}" type="sibTrans" cxnId="{C316C8BA-66DB-428D-A882-AE3C51CE839B}">
      <dgm:prSet/>
      <dgm:spPr/>
      <dgm:t>
        <a:bodyPr/>
        <a:lstStyle/>
        <a:p>
          <a:endParaRPr lang="ru-RU"/>
        </a:p>
      </dgm:t>
    </dgm:pt>
    <dgm:pt modelId="{29BECB57-F021-422E-AA2E-1F9ED8AF5F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dirty="0"/>
        </a:p>
      </dgm:t>
    </dgm:pt>
    <dgm:pt modelId="{CB1999E9-2CC5-4AFD-BFBB-3D64273A1951}" type="parTrans" cxnId="{5F971CA2-A17F-47B1-B6E8-F2ABFFAF03DC}">
      <dgm:prSet/>
      <dgm:spPr/>
      <dgm:t>
        <a:bodyPr/>
        <a:lstStyle/>
        <a:p>
          <a:endParaRPr lang="ru-RU"/>
        </a:p>
      </dgm:t>
    </dgm:pt>
    <dgm:pt modelId="{AF38E0AE-9AF9-4275-BD43-70DE527D8E1E}" type="sibTrans" cxnId="{5F971CA2-A17F-47B1-B6E8-F2ABFFAF03DC}">
      <dgm:prSet/>
      <dgm:spPr/>
      <dgm:t>
        <a:bodyPr/>
        <a:lstStyle/>
        <a:p>
          <a:endParaRPr lang="ru-RU"/>
        </a:p>
      </dgm:t>
    </dgm:pt>
    <dgm:pt modelId="{49A1EE31-0C8F-4818-9E88-21FF2A3C1B95}" type="pres">
      <dgm:prSet presAssocID="{D38FAD40-53C8-4C55-BEC1-FD7D98731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20024-0C1A-4506-8ECA-DD9780BE9A55}" type="pres">
      <dgm:prSet presAssocID="{91EE1092-9CB3-47FA-B487-02BBB1985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F0AE-8F99-497A-95F3-8438CC1D0B5A}" type="pres">
      <dgm:prSet presAssocID="{0F4B36F6-FEE8-4F18-AC4E-426DE5DB89C5}" presName="sibTrans" presStyleCnt="0"/>
      <dgm:spPr/>
    </dgm:pt>
    <dgm:pt modelId="{EE9AF03C-9710-46D6-865B-E9844E08A351}" type="pres">
      <dgm:prSet presAssocID="{045CEFCD-7A12-4CD7-B3D9-B2AE063505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44C4-F27B-4FF7-8649-B5F872BFB105}" type="pres">
      <dgm:prSet presAssocID="{80E54488-538E-4A2C-A536-AA584C5C353E}" presName="sibTrans" presStyleCnt="0"/>
      <dgm:spPr/>
    </dgm:pt>
    <dgm:pt modelId="{5438D08D-AD08-49EA-8164-5F607A4D34FE}" type="pres">
      <dgm:prSet presAssocID="{0DBD4911-E70C-447A-82EE-D8AB460B3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EB21E-D551-4B18-85EF-B5DBE3E7DDE5}" srcId="{D38FAD40-53C8-4C55-BEC1-FD7D98731B88}" destId="{045CEFCD-7A12-4CD7-B3D9-B2AE06350510}" srcOrd="1" destOrd="0" parTransId="{9B60E45E-C32C-40FE-917C-D819D7555916}" sibTransId="{80E54488-538E-4A2C-A536-AA584C5C353E}"/>
    <dgm:cxn modelId="{C1BD3D0E-7B7A-4A5E-8199-DB8A3F5F610B}" type="presOf" srcId="{082C08D7-66BF-47B9-A682-725314C7BFCB}" destId="{EE9AF03C-9710-46D6-865B-E9844E08A351}" srcOrd="0" destOrd="1" presId="urn:microsoft.com/office/officeart/2005/8/layout/hList6"/>
    <dgm:cxn modelId="{D62666B6-8A0E-497F-96D1-C602F0E98ED9}" type="presOf" srcId="{805D1E85-158C-4A7A-93F4-2B2AA3DBBBD4}" destId="{2EB20024-0C1A-4506-8ECA-DD9780BE9A55}" srcOrd="0" destOrd="1" presId="urn:microsoft.com/office/officeart/2005/8/layout/hList6"/>
    <dgm:cxn modelId="{1D8ACDC1-EA65-4709-A6A6-9ECE200ED59B}" type="presOf" srcId="{045CEFCD-7A12-4CD7-B3D9-B2AE06350510}" destId="{EE9AF03C-9710-46D6-865B-E9844E08A351}" srcOrd="0" destOrd="0" presId="urn:microsoft.com/office/officeart/2005/8/layout/hList6"/>
    <dgm:cxn modelId="{009687CF-A5BF-4A6E-8E67-D8648451C51E}" srcId="{045CEFCD-7A12-4CD7-B3D9-B2AE06350510}" destId="{082C08D7-66BF-47B9-A682-725314C7BFCB}" srcOrd="0" destOrd="0" parTransId="{CCC594BC-4077-45DD-AC0E-3018ABC3A3CA}" sibTransId="{8BE5282E-88A8-4A0F-93F2-CA76A176B619}"/>
    <dgm:cxn modelId="{B05FCF2D-4E2D-4B8B-8A27-DC1DF562060D}" srcId="{D38FAD40-53C8-4C55-BEC1-FD7D98731B88}" destId="{91EE1092-9CB3-47FA-B487-02BBB1985E52}" srcOrd="0" destOrd="0" parTransId="{165DB8E9-137B-464F-8686-BFA72DDF4881}" sibTransId="{0F4B36F6-FEE8-4F18-AC4E-426DE5DB89C5}"/>
    <dgm:cxn modelId="{28A6F2A2-B4B0-4EA6-B3DF-5B96901CDAFC}" type="presOf" srcId="{91EE1092-9CB3-47FA-B487-02BBB1985E52}" destId="{2EB20024-0C1A-4506-8ECA-DD9780BE9A55}" srcOrd="0" destOrd="0" presId="urn:microsoft.com/office/officeart/2005/8/layout/hList6"/>
    <dgm:cxn modelId="{AAC352D4-7292-4970-9D68-87AB948D4E38}" type="presOf" srcId="{0DBD4911-E70C-447A-82EE-D8AB460B3E2D}" destId="{5438D08D-AD08-49EA-8164-5F607A4D34FE}" srcOrd="0" destOrd="0" presId="urn:microsoft.com/office/officeart/2005/8/layout/hList6"/>
    <dgm:cxn modelId="{67E92EE4-BF4B-41A7-8420-06C10AC9F6DB}" type="presOf" srcId="{29BECB57-F021-422E-AA2E-1F9ED8AF5F72}" destId="{5438D08D-AD08-49EA-8164-5F607A4D34FE}" srcOrd="0" destOrd="1" presId="urn:microsoft.com/office/officeart/2005/8/layout/hList6"/>
    <dgm:cxn modelId="{C316C8BA-66DB-428D-A882-AE3C51CE839B}" srcId="{D38FAD40-53C8-4C55-BEC1-FD7D98731B88}" destId="{0DBD4911-E70C-447A-82EE-D8AB460B3E2D}" srcOrd="2" destOrd="0" parTransId="{9EE53768-61C6-4C1E-842C-20D5FFC0F927}" sibTransId="{77CDE696-6CB9-43A1-AFBF-57E2A0978A03}"/>
    <dgm:cxn modelId="{5F971CA2-A17F-47B1-B6E8-F2ABFFAF03DC}" srcId="{0DBD4911-E70C-447A-82EE-D8AB460B3E2D}" destId="{29BECB57-F021-422E-AA2E-1F9ED8AF5F72}" srcOrd="0" destOrd="0" parTransId="{CB1999E9-2CC5-4AFD-BFBB-3D64273A1951}" sibTransId="{AF38E0AE-9AF9-4275-BD43-70DE527D8E1E}"/>
    <dgm:cxn modelId="{3A05F6F5-F0D1-4069-B4B8-255B0811CB37}" type="presOf" srcId="{D38FAD40-53C8-4C55-BEC1-FD7D98731B88}" destId="{49A1EE31-0C8F-4818-9E88-21FF2A3C1B95}" srcOrd="0" destOrd="0" presId="urn:microsoft.com/office/officeart/2005/8/layout/hList6"/>
    <dgm:cxn modelId="{FC4AB05D-9D69-411E-B79C-00411CB9847A}" srcId="{91EE1092-9CB3-47FA-B487-02BBB1985E52}" destId="{805D1E85-158C-4A7A-93F4-2B2AA3DBBBD4}" srcOrd="0" destOrd="0" parTransId="{6000EF1A-BE2C-4AFD-BCBB-2A3234614C7A}" sibTransId="{A6D191FE-F50A-40C9-8AFC-0CA785D298BD}"/>
    <dgm:cxn modelId="{7C499CA1-08CA-40DE-A9A7-06A745A2EFF2}" type="presParOf" srcId="{49A1EE31-0C8F-4818-9E88-21FF2A3C1B95}" destId="{2EB20024-0C1A-4506-8ECA-DD9780BE9A55}" srcOrd="0" destOrd="0" presId="urn:microsoft.com/office/officeart/2005/8/layout/hList6"/>
    <dgm:cxn modelId="{D1350C53-62FA-49CD-B909-13A10E11D826}" type="presParOf" srcId="{49A1EE31-0C8F-4818-9E88-21FF2A3C1B95}" destId="{E3DEF0AE-8F99-497A-95F3-8438CC1D0B5A}" srcOrd="1" destOrd="0" presId="urn:microsoft.com/office/officeart/2005/8/layout/hList6"/>
    <dgm:cxn modelId="{9819C227-54E5-4B18-9FD2-24EB2FB74754}" type="presParOf" srcId="{49A1EE31-0C8F-4818-9E88-21FF2A3C1B95}" destId="{EE9AF03C-9710-46D6-865B-E9844E08A351}" srcOrd="2" destOrd="0" presId="urn:microsoft.com/office/officeart/2005/8/layout/hList6"/>
    <dgm:cxn modelId="{6B9720E3-0DCD-4207-9CD7-6885D08D2232}" type="presParOf" srcId="{49A1EE31-0C8F-4818-9E88-21FF2A3C1B95}" destId="{7A5E44C4-F27B-4FF7-8649-B5F872BFB105}" srcOrd="3" destOrd="0" presId="urn:microsoft.com/office/officeart/2005/8/layout/hList6"/>
    <dgm:cxn modelId="{D4119CB9-E031-4C57-BC41-0606D114DFEC}" type="presParOf" srcId="{49A1EE31-0C8F-4818-9E88-21FF2A3C1B95}" destId="{5438D08D-AD08-49EA-8164-5F607A4D3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6726C-693B-40C6-B7F9-C0961FF6A5BD}" type="doc">
      <dgm:prSet loTypeId="urn:microsoft.com/office/officeart/2005/8/layout/hList3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5ECB6C9-387C-4B8B-A22D-96D03A528D2D}">
      <dgm:prSet phldrT="[Текст]"/>
      <dgm:spPr>
        <a:noFill/>
      </dgm:spPr>
      <dgm:t>
        <a:bodyPr/>
        <a:lstStyle/>
        <a:p>
          <a:pPr algn="just"/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b="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8BF82B-5AE1-42C2-BF0B-A76C126233BA}" type="parTrans" cxnId="{F4996D72-CBFF-4857-A454-A2D81F081F6A}">
      <dgm:prSet/>
      <dgm:spPr/>
      <dgm:t>
        <a:bodyPr/>
        <a:lstStyle/>
        <a:p>
          <a:endParaRPr lang="ru-RU"/>
        </a:p>
      </dgm:t>
    </dgm:pt>
    <dgm:pt modelId="{FA347EEB-1651-43AD-A305-0F97BB02D21B}" type="sibTrans" cxnId="{F4996D72-CBFF-4857-A454-A2D81F081F6A}">
      <dgm:prSet/>
      <dgm:spPr/>
      <dgm:t>
        <a:bodyPr/>
        <a:lstStyle/>
        <a:p>
          <a:endParaRPr lang="ru-RU"/>
        </a:p>
      </dgm:t>
    </dgm:pt>
    <dgm:pt modelId="{F9A13214-D03E-42A5-8982-FC0A7087AC9D}">
      <dgm:prSet phldrT="[Текст]"/>
      <dgm:spPr>
        <a:noFill/>
      </dgm:spPr>
      <dgm:t>
        <a:bodyPr/>
        <a:lstStyle/>
        <a:p>
          <a:r>
            <a:rPr lang="ru-RU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endParaRPr lang="ru-RU" b="1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BCC7-EE9B-445D-8401-EA35500FFC74}" type="parTrans" cxnId="{3A8DF5E0-84E9-4BE7-ABCD-B1EF622BC5B9}">
      <dgm:prSet/>
      <dgm:spPr/>
      <dgm:t>
        <a:bodyPr/>
        <a:lstStyle/>
        <a:p>
          <a:endParaRPr lang="ru-RU"/>
        </a:p>
      </dgm:t>
    </dgm:pt>
    <dgm:pt modelId="{D7D86173-5CBC-4D2A-BCDD-F7993FEB7552}" type="sibTrans" cxnId="{3A8DF5E0-84E9-4BE7-ABCD-B1EF622BC5B9}">
      <dgm:prSet/>
      <dgm:spPr/>
      <dgm:t>
        <a:bodyPr/>
        <a:lstStyle/>
        <a:p>
          <a:endParaRPr lang="ru-RU"/>
        </a:p>
      </dgm:t>
    </dgm:pt>
    <dgm:pt modelId="{4938B556-C4D0-4A81-A243-A5A962399E25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30D81-9C0C-4A4A-8453-D0CB1C415E12}" type="parTrans" cxnId="{F8447414-BC4C-4A93-813A-D0A94231EDF5}">
      <dgm:prSet/>
      <dgm:spPr/>
      <dgm:t>
        <a:bodyPr/>
        <a:lstStyle/>
        <a:p>
          <a:endParaRPr lang="ru-RU"/>
        </a:p>
      </dgm:t>
    </dgm:pt>
    <dgm:pt modelId="{0C792998-C0C3-44D5-8889-67066FEDC517}" type="sibTrans" cxnId="{F8447414-BC4C-4A93-813A-D0A94231EDF5}">
      <dgm:prSet/>
      <dgm:spPr/>
      <dgm:t>
        <a:bodyPr/>
        <a:lstStyle/>
        <a:p>
          <a:endParaRPr lang="ru-RU"/>
        </a:p>
      </dgm:t>
    </dgm:pt>
    <dgm:pt modelId="{B65C56D1-B890-4E19-BA27-D90F3B1ED58F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1F02-5DAE-4448-9A09-6FD6481BEAFA}" type="parTrans" cxnId="{9E0AD6CE-DEE0-4523-9CF4-1272F4A4AC92}">
      <dgm:prSet/>
      <dgm:spPr/>
      <dgm:t>
        <a:bodyPr/>
        <a:lstStyle/>
        <a:p>
          <a:endParaRPr lang="ru-RU"/>
        </a:p>
      </dgm:t>
    </dgm:pt>
    <dgm:pt modelId="{76C11DAF-6F60-40F6-A951-8708CE2AC793}" type="sibTrans" cxnId="{9E0AD6CE-DEE0-4523-9CF4-1272F4A4AC92}">
      <dgm:prSet/>
      <dgm:spPr/>
      <dgm:t>
        <a:bodyPr/>
        <a:lstStyle/>
        <a:p>
          <a:endParaRPr lang="ru-RU"/>
        </a:p>
      </dgm:t>
    </dgm:pt>
    <dgm:pt modelId="{16B08AFC-E960-4713-A51B-10DBC3E7F47A}">
      <dgm:prSet/>
      <dgm:spPr/>
      <dgm:t>
        <a:bodyPr/>
        <a:lstStyle/>
        <a:p>
          <a:endParaRPr lang="ru-RU"/>
        </a:p>
      </dgm:t>
    </dgm:pt>
    <dgm:pt modelId="{534EF2C1-86BF-4613-B3B8-325F3F43C05A}" type="parTrans" cxnId="{19B41841-89AA-415C-B99A-2474881B00DF}">
      <dgm:prSet/>
      <dgm:spPr/>
      <dgm:t>
        <a:bodyPr/>
        <a:lstStyle/>
        <a:p>
          <a:endParaRPr lang="ru-RU"/>
        </a:p>
      </dgm:t>
    </dgm:pt>
    <dgm:pt modelId="{77F912AB-28BA-4146-B211-D2D045050CFF}" type="sibTrans" cxnId="{19B41841-89AA-415C-B99A-2474881B00DF}">
      <dgm:prSet/>
      <dgm:spPr/>
      <dgm:t>
        <a:bodyPr/>
        <a:lstStyle/>
        <a:p>
          <a:endParaRPr lang="ru-RU"/>
        </a:p>
      </dgm:t>
    </dgm:pt>
    <dgm:pt modelId="{9DBE75D1-D066-4BFC-8A8E-BE580127253D}">
      <dgm:prSet/>
      <dgm:spPr/>
      <dgm:t>
        <a:bodyPr/>
        <a:lstStyle/>
        <a:p>
          <a:endParaRPr lang="ru-RU"/>
        </a:p>
      </dgm:t>
    </dgm:pt>
    <dgm:pt modelId="{536357F0-F133-4EEA-9D61-3234955C9E9A}" type="parTrans" cxnId="{8F0B16CC-40DC-43E3-AEBA-00E5145427AC}">
      <dgm:prSet/>
      <dgm:spPr/>
      <dgm:t>
        <a:bodyPr/>
        <a:lstStyle/>
        <a:p>
          <a:endParaRPr lang="ru-RU"/>
        </a:p>
      </dgm:t>
    </dgm:pt>
    <dgm:pt modelId="{9E5598C8-ACB6-4355-80B2-8887BA6949A8}" type="sibTrans" cxnId="{8F0B16CC-40DC-43E3-AEBA-00E5145427AC}">
      <dgm:prSet/>
      <dgm:spPr/>
      <dgm:t>
        <a:bodyPr/>
        <a:lstStyle/>
        <a:p>
          <a:endParaRPr lang="ru-RU"/>
        </a:p>
      </dgm:t>
    </dgm:pt>
    <dgm:pt modelId="{B5D01573-27BD-47A9-9B1C-3DE0CD374C9C}">
      <dgm:prSet/>
      <dgm:spPr/>
      <dgm:t>
        <a:bodyPr/>
        <a:lstStyle/>
        <a:p>
          <a:endParaRPr lang="ru-RU"/>
        </a:p>
      </dgm:t>
    </dgm:pt>
    <dgm:pt modelId="{F6B379DF-F9D0-404D-97DA-2E8D6138E913}" type="parTrans" cxnId="{88A7733C-1F38-416D-A179-B53631FC70E7}">
      <dgm:prSet/>
      <dgm:spPr/>
      <dgm:t>
        <a:bodyPr/>
        <a:lstStyle/>
        <a:p>
          <a:endParaRPr lang="ru-RU"/>
        </a:p>
      </dgm:t>
    </dgm:pt>
    <dgm:pt modelId="{6BC569B4-0651-4EA8-94EB-6E52734A9C3A}" type="sibTrans" cxnId="{88A7733C-1F38-416D-A179-B53631FC70E7}">
      <dgm:prSet/>
      <dgm:spPr/>
      <dgm:t>
        <a:bodyPr/>
        <a:lstStyle/>
        <a:p>
          <a:endParaRPr lang="ru-RU"/>
        </a:p>
      </dgm:t>
    </dgm:pt>
    <dgm:pt modelId="{14A5A218-CB24-4944-B217-8DF70A616541}">
      <dgm:prSet/>
      <dgm:spPr/>
      <dgm:t>
        <a:bodyPr/>
        <a:lstStyle/>
        <a:p>
          <a:endParaRPr lang="ru-RU"/>
        </a:p>
      </dgm:t>
    </dgm:pt>
    <dgm:pt modelId="{B39AC190-B43A-42BF-8758-D140E2383ADC}" type="parTrans" cxnId="{3CFEEA94-F3DF-43D8-8DBA-6F94C42031CA}">
      <dgm:prSet/>
      <dgm:spPr/>
      <dgm:t>
        <a:bodyPr/>
        <a:lstStyle/>
        <a:p>
          <a:endParaRPr lang="ru-RU"/>
        </a:p>
      </dgm:t>
    </dgm:pt>
    <dgm:pt modelId="{18B7C92B-B65E-40E8-9613-9619CE24CE64}" type="sibTrans" cxnId="{3CFEEA94-F3DF-43D8-8DBA-6F94C42031CA}">
      <dgm:prSet/>
      <dgm:spPr/>
      <dgm:t>
        <a:bodyPr/>
        <a:lstStyle/>
        <a:p>
          <a:endParaRPr lang="ru-RU"/>
        </a:p>
      </dgm:t>
    </dgm:pt>
    <dgm:pt modelId="{2B33302F-AB22-40BD-A0B1-89F092DCFFC3}">
      <dgm:prSet phldrT="[Текст]"/>
      <dgm:spPr>
        <a:noFill/>
      </dgm:spPr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35853-5F47-4A72-B71B-1C1BC786F9F7}" type="parTrans" cxnId="{F987D586-6CF0-4038-AF32-69A8CE8ADC72}">
      <dgm:prSet/>
      <dgm:spPr/>
      <dgm:t>
        <a:bodyPr/>
        <a:lstStyle/>
        <a:p>
          <a:endParaRPr lang="ru-RU"/>
        </a:p>
      </dgm:t>
    </dgm:pt>
    <dgm:pt modelId="{78672C02-AEA4-4C90-BCA3-89BE920441B4}" type="sibTrans" cxnId="{F987D586-6CF0-4038-AF32-69A8CE8ADC72}">
      <dgm:prSet/>
      <dgm:spPr/>
      <dgm:t>
        <a:bodyPr/>
        <a:lstStyle/>
        <a:p>
          <a:endParaRPr lang="ru-RU"/>
        </a:p>
      </dgm:t>
    </dgm:pt>
    <dgm:pt modelId="{02429CE2-CDF5-4123-A252-F6414CECFB63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411C0-7AEB-4A7D-8207-7F4BC22829EB}" type="parTrans" cxnId="{28E30769-2612-4F8B-ADDD-27BE20FDD3D9}">
      <dgm:prSet/>
      <dgm:spPr/>
      <dgm:t>
        <a:bodyPr/>
        <a:lstStyle/>
        <a:p>
          <a:endParaRPr lang="ru-RU"/>
        </a:p>
      </dgm:t>
    </dgm:pt>
    <dgm:pt modelId="{43CCBD79-BC62-4741-A3B2-90E021909F04}" type="sibTrans" cxnId="{28E30769-2612-4F8B-ADDD-27BE20FDD3D9}">
      <dgm:prSet/>
      <dgm:spPr/>
      <dgm:t>
        <a:bodyPr/>
        <a:lstStyle/>
        <a:p>
          <a:endParaRPr lang="ru-RU"/>
        </a:p>
      </dgm:t>
    </dgm:pt>
    <dgm:pt modelId="{D997CF5B-7D80-4C17-859B-B1EC5927F88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A2F7A-9169-4FCE-8DB1-3B80583B82F7}" type="parTrans" cxnId="{ABF1B524-3226-47E0-AA0F-B594ED46D855}">
      <dgm:prSet/>
      <dgm:spPr/>
      <dgm:t>
        <a:bodyPr/>
        <a:lstStyle/>
        <a:p>
          <a:endParaRPr lang="ru-RU"/>
        </a:p>
      </dgm:t>
    </dgm:pt>
    <dgm:pt modelId="{BC0252F2-53B4-4F84-B4A5-5A4116F91014}" type="sibTrans" cxnId="{ABF1B524-3226-47E0-AA0F-B594ED46D855}">
      <dgm:prSet/>
      <dgm:spPr/>
      <dgm:t>
        <a:bodyPr/>
        <a:lstStyle/>
        <a:p>
          <a:endParaRPr lang="ru-RU"/>
        </a:p>
      </dgm:t>
    </dgm:pt>
    <dgm:pt modelId="{00BA65B1-1B0C-4DD3-A1BB-1B4C32A3E47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F7126-C85F-47F6-862A-FA1E13AEBE38}" type="parTrans" cxnId="{796B9A40-7BC7-41BF-A0D1-9A8EDCCFEBB6}">
      <dgm:prSet/>
      <dgm:spPr/>
      <dgm:t>
        <a:bodyPr/>
        <a:lstStyle/>
        <a:p>
          <a:endParaRPr lang="ru-RU"/>
        </a:p>
      </dgm:t>
    </dgm:pt>
    <dgm:pt modelId="{C4F8F8C1-48B4-4899-BFDA-427AEC0BC061}" type="sibTrans" cxnId="{796B9A40-7BC7-41BF-A0D1-9A8EDCCFEBB6}">
      <dgm:prSet/>
      <dgm:spPr/>
      <dgm:t>
        <a:bodyPr/>
        <a:lstStyle/>
        <a:p>
          <a:endParaRPr lang="ru-RU"/>
        </a:p>
      </dgm:t>
    </dgm:pt>
    <dgm:pt modelId="{A940074B-EC06-4D49-8683-890872B8E6BC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1530-EBAA-4C4C-85E3-3EC624E5E715}" type="parTrans" cxnId="{3F1EFE91-4BCA-4DFE-A76A-6321A545E445}">
      <dgm:prSet/>
      <dgm:spPr/>
      <dgm:t>
        <a:bodyPr/>
        <a:lstStyle/>
        <a:p>
          <a:endParaRPr lang="ru-RU"/>
        </a:p>
      </dgm:t>
    </dgm:pt>
    <dgm:pt modelId="{E84E539A-A1B6-4003-A403-E3F9AD76397E}" type="sibTrans" cxnId="{3F1EFE91-4BCA-4DFE-A76A-6321A545E445}">
      <dgm:prSet/>
      <dgm:spPr/>
      <dgm:t>
        <a:bodyPr/>
        <a:lstStyle/>
        <a:p>
          <a:endParaRPr lang="ru-RU"/>
        </a:p>
      </dgm:t>
    </dgm:pt>
    <dgm:pt modelId="{45D409B2-155E-44FF-8579-0C0A3527A402}">
      <dgm:prSet phldrT="[Текст]"/>
      <dgm:spPr>
        <a:noFill/>
      </dgm:spPr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34FA-6D7B-40B9-B9E5-48C6BFFF4291}" type="parTrans" cxnId="{153B573D-2808-41DF-80D6-AC6D64D47838}">
      <dgm:prSet/>
      <dgm:spPr/>
      <dgm:t>
        <a:bodyPr/>
        <a:lstStyle/>
        <a:p>
          <a:endParaRPr lang="ru-RU"/>
        </a:p>
      </dgm:t>
    </dgm:pt>
    <dgm:pt modelId="{200D9579-55A2-4A9C-9DD1-F6EA3ED4D90A}" type="sibTrans" cxnId="{153B573D-2808-41DF-80D6-AC6D64D47838}">
      <dgm:prSet/>
      <dgm:spPr/>
      <dgm:t>
        <a:bodyPr/>
        <a:lstStyle/>
        <a:p>
          <a:endParaRPr lang="ru-RU"/>
        </a:p>
      </dgm:t>
    </dgm:pt>
    <dgm:pt modelId="{EA14B2DE-68FA-44C8-8154-08BC86E69C07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37E6-2CC0-4922-9B04-5A704BC1960E}" type="parTrans" cxnId="{805B2C86-78F9-427E-9543-0F8092647114}">
      <dgm:prSet/>
      <dgm:spPr/>
      <dgm:t>
        <a:bodyPr/>
        <a:lstStyle/>
        <a:p>
          <a:endParaRPr lang="ru-RU"/>
        </a:p>
      </dgm:t>
    </dgm:pt>
    <dgm:pt modelId="{1F2FABBE-0009-4E13-A3C4-40764B6F91B9}" type="sibTrans" cxnId="{805B2C86-78F9-427E-9543-0F8092647114}">
      <dgm:prSet/>
      <dgm:spPr/>
      <dgm:t>
        <a:bodyPr/>
        <a:lstStyle/>
        <a:p>
          <a:endParaRPr lang="ru-RU"/>
        </a:p>
      </dgm:t>
    </dgm:pt>
    <dgm:pt modelId="{F24B3112-E7C4-4966-821D-358E39590A53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C730-B987-4E25-A21E-3A48E6A2E5A3}" type="parTrans" cxnId="{674EF2C4-4F52-4130-AE53-E4929523876B}">
      <dgm:prSet/>
      <dgm:spPr/>
      <dgm:t>
        <a:bodyPr/>
        <a:lstStyle/>
        <a:p>
          <a:endParaRPr lang="ru-RU"/>
        </a:p>
      </dgm:t>
    </dgm:pt>
    <dgm:pt modelId="{EEDE7DD5-7D9B-47E3-AFE9-C69B4A6B5E53}" type="sibTrans" cxnId="{674EF2C4-4F52-4130-AE53-E4929523876B}">
      <dgm:prSet/>
      <dgm:spPr/>
      <dgm:t>
        <a:bodyPr/>
        <a:lstStyle/>
        <a:p>
          <a:endParaRPr lang="ru-RU"/>
        </a:p>
      </dgm:t>
    </dgm:pt>
    <dgm:pt modelId="{CC8286DA-18B8-406E-849D-0962EA59562C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C562-B822-4695-BEC1-4C7A0B027BBB}" type="parTrans" cxnId="{E9AEC403-D506-45D5-903C-C561458F06F8}">
      <dgm:prSet/>
      <dgm:spPr/>
      <dgm:t>
        <a:bodyPr/>
        <a:lstStyle/>
        <a:p>
          <a:endParaRPr lang="ru-RU"/>
        </a:p>
      </dgm:t>
    </dgm:pt>
    <dgm:pt modelId="{4709C11D-4ADE-4CDC-A3FE-35BB36CA0187}" type="sibTrans" cxnId="{E9AEC403-D506-45D5-903C-C561458F06F8}">
      <dgm:prSet/>
      <dgm:spPr/>
      <dgm:t>
        <a:bodyPr/>
        <a:lstStyle/>
        <a:p>
          <a:endParaRPr lang="ru-RU"/>
        </a:p>
      </dgm:t>
    </dgm:pt>
    <dgm:pt modelId="{1B187CD4-E189-437D-85FF-AAC82D3ABBBD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8737-2F50-4CF7-A3D0-6996289C31B4}" type="parTrans" cxnId="{2295E34C-AE5D-4D5F-957F-4D108716E070}">
      <dgm:prSet/>
      <dgm:spPr/>
      <dgm:t>
        <a:bodyPr/>
        <a:lstStyle/>
        <a:p>
          <a:endParaRPr lang="ru-RU"/>
        </a:p>
      </dgm:t>
    </dgm:pt>
    <dgm:pt modelId="{7E32B0AC-E0F4-4B15-A24E-CB6CBA53840D}" type="sibTrans" cxnId="{2295E34C-AE5D-4D5F-957F-4D108716E070}">
      <dgm:prSet/>
      <dgm:spPr/>
      <dgm:t>
        <a:bodyPr/>
        <a:lstStyle/>
        <a:p>
          <a:endParaRPr lang="ru-RU"/>
        </a:p>
      </dgm:t>
    </dgm:pt>
    <dgm:pt modelId="{918C7E24-9818-46D3-B128-9B45DB38267A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357BB-3950-413D-8A7E-F158CEC6C866}" type="parTrans" cxnId="{29DD6BE7-7F49-410A-A549-4CEBD0D9D128}">
      <dgm:prSet/>
      <dgm:spPr/>
      <dgm:t>
        <a:bodyPr/>
        <a:lstStyle/>
        <a:p>
          <a:endParaRPr lang="ru-RU"/>
        </a:p>
      </dgm:t>
    </dgm:pt>
    <dgm:pt modelId="{DFC27A15-5422-42CC-B75B-2C5BABCF9CC3}" type="sibTrans" cxnId="{29DD6BE7-7F49-410A-A549-4CEBD0D9D128}">
      <dgm:prSet/>
      <dgm:spPr/>
      <dgm:t>
        <a:bodyPr/>
        <a:lstStyle/>
        <a:p>
          <a:endParaRPr lang="ru-RU"/>
        </a:p>
      </dgm:t>
    </dgm:pt>
    <dgm:pt modelId="{1FD4D84B-C7B5-41C4-A6D7-18E65372CC57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E55A-1877-4E4F-B64C-82E10790D7E7}" type="parTrans" cxnId="{3A802151-9174-439F-BED4-D9211EBDA7FB}">
      <dgm:prSet/>
      <dgm:spPr/>
      <dgm:t>
        <a:bodyPr/>
        <a:lstStyle/>
        <a:p>
          <a:endParaRPr lang="ru-RU"/>
        </a:p>
      </dgm:t>
    </dgm:pt>
    <dgm:pt modelId="{00DCEFB3-5B2F-4DEF-81F7-370AFEC462D2}" type="sibTrans" cxnId="{3A802151-9174-439F-BED4-D9211EBDA7FB}">
      <dgm:prSet/>
      <dgm:spPr/>
      <dgm:t>
        <a:bodyPr/>
        <a:lstStyle/>
        <a:p>
          <a:endParaRPr lang="ru-RU"/>
        </a:p>
      </dgm:t>
    </dgm:pt>
    <dgm:pt modelId="{5DE2B205-FA46-413E-9183-A0C94C29B9CB}" type="pres">
      <dgm:prSet presAssocID="{5256726C-693B-40C6-B7F9-C0961FF6A5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710B-699C-4B9F-8107-F017875CC4EE}" type="pres">
      <dgm:prSet presAssocID="{35ECB6C9-387C-4B8B-A22D-96D03A528D2D}" presName="roof" presStyleLbl="dkBgShp" presStyleIdx="0" presStyleCnt="2"/>
      <dgm:spPr/>
      <dgm:t>
        <a:bodyPr/>
        <a:lstStyle/>
        <a:p>
          <a:endParaRPr lang="ru-RU"/>
        </a:p>
      </dgm:t>
    </dgm:pt>
    <dgm:pt modelId="{A27ED0EA-6D88-4980-BB7C-EC6E6FACFCB7}" type="pres">
      <dgm:prSet presAssocID="{35ECB6C9-387C-4B8B-A22D-96D03A528D2D}" presName="pillars" presStyleCnt="0"/>
      <dgm:spPr/>
    </dgm:pt>
    <dgm:pt modelId="{884A4A6D-FC34-439C-BA1B-46497B8D554B}" type="pres">
      <dgm:prSet presAssocID="{35ECB6C9-387C-4B8B-A22D-96D03A528D2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E1B3A-6ABA-4D74-ADFD-076EF471A553}" type="pres">
      <dgm:prSet presAssocID="{4938B556-C4D0-4A81-A243-A5A962399E2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928A-50BF-4261-81B3-56BDAD21C3B4}" type="pres">
      <dgm:prSet presAssocID="{B65C56D1-B890-4E19-BA27-D90F3B1ED58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758F-8995-4A2F-AFA7-DAE9FF21941F}" type="pres">
      <dgm:prSet presAssocID="{35ECB6C9-387C-4B8B-A22D-96D03A528D2D}" presName="base" presStyleLbl="dkBgShp" presStyleIdx="1" presStyleCnt="2"/>
      <dgm:spPr>
        <a:noFill/>
      </dgm:spPr>
    </dgm:pt>
  </dgm:ptLst>
  <dgm:cxnLst>
    <dgm:cxn modelId="{ABF1B524-3226-47E0-AA0F-B594ED46D855}" srcId="{F9A13214-D03E-42A5-8982-FC0A7087AC9D}" destId="{D997CF5B-7D80-4C17-859B-B1EC5927F88B}" srcOrd="2" destOrd="0" parTransId="{FFEA2F7A-9169-4FCE-8DB1-3B80583B82F7}" sibTransId="{BC0252F2-53B4-4F84-B4A5-5A4116F91014}"/>
    <dgm:cxn modelId="{F987D586-6CF0-4038-AF32-69A8CE8ADC72}" srcId="{F9A13214-D03E-42A5-8982-FC0A7087AC9D}" destId="{2B33302F-AB22-40BD-A0B1-89F092DCFFC3}" srcOrd="0" destOrd="0" parTransId="{08435853-5F47-4A72-B71B-1C1BC786F9F7}" sibTransId="{78672C02-AEA4-4C90-BCA3-89BE920441B4}"/>
    <dgm:cxn modelId="{9E0AD6CE-DEE0-4523-9CF4-1272F4A4AC92}" srcId="{35ECB6C9-387C-4B8B-A22D-96D03A528D2D}" destId="{B65C56D1-B890-4E19-BA27-D90F3B1ED58F}" srcOrd="2" destOrd="0" parTransId="{EF6D1F02-5DAE-4448-9A09-6FD6481BEAFA}" sibTransId="{76C11DAF-6F60-40F6-A951-8708CE2AC793}"/>
    <dgm:cxn modelId="{F8447414-BC4C-4A93-813A-D0A94231EDF5}" srcId="{35ECB6C9-387C-4B8B-A22D-96D03A528D2D}" destId="{4938B556-C4D0-4A81-A243-A5A962399E25}" srcOrd="1" destOrd="0" parTransId="{F7330D81-9C0C-4A4A-8453-D0CB1C415E12}" sibTransId="{0C792998-C0C3-44D5-8889-67066FEDC517}"/>
    <dgm:cxn modelId="{7B836279-DFCD-44FB-B574-4993E2F36B56}" type="presOf" srcId="{5256726C-693B-40C6-B7F9-C0961FF6A5BD}" destId="{5DE2B205-FA46-413E-9183-A0C94C29B9CB}" srcOrd="0" destOrd="0" presId="urn:microsoft.com/office/officeart/2005/8/layout/hList3"/>
    <dgm:cxn modelId="{EC6EA91A-B8ED-4538-B94F-7BBF651E62F5}" type="presOf" srcId="{1FD4D84B-C7B5-41C4-A6D7-18E65372CC57}" destId="{BAA5928A-50BF-4261-81B3-56BDAD21C3B4}" srcOrd="0" destOrd="3" presId="urn:microsoft.com/office/officeart/2005/8/layout/hList3"/>
    <dgm:cxn modelId="{153B573D-2808-41DF-80D6-AC6D64D47838}" srcId="{4938B556-C4D0-4A81-A243-A5A962399E25}" destId="{45D409B2-155E-44FF-8579-0C0A3527A402}" srcOrd="0" destOrd="0" parTransId="{474034FA-6D7B-40B9-B9E5-48C6BFFF4291}" sibTransId="{200D9579-55A2-4A9C-9DD1-F6EA3ED4D90A}"/>
    <dgm:cxn modelId="{1C841052-760D-4092-88C9-8FFD6D345567}" type="presOf" srcId="{918C7E24-9818-46D3-B128-9B45DB38267A}" destId="{BAA5928A-50BF-4261-81B3-56BDAD21C3B4}" srcOrd="0" destOrd="2" presId="urn:microsoft.com/office/officeart/2005/8/layout/hList3"/>
    <dgm:cxn modelId="{9D986C58-9EFD-40A1-92EA-10733DC632F4}" type="presOf" srcId="{1B187CD4-E189-437D-85FF-AAC82D3ABBBD}" destId="{BAA5928A-50BF-4261-81B3-56BDAD21C3B4}" srcOrd="0" destOrd="1" presId="urn:microsoft.com/office/officeart/2005/8/layout/hList3"/>
    <dgm:cxn modelId="{25FFAA1B-C8FC-47AF-BCA3-1B518B0F8387}" type="presOf" srcId="{45D409B2-155E-44FF-8579-0C0A3527A402}" destId="{65EE1B3A-6ABA-4D74-ADFD-076EF471A553}" srcOrd="0" destOrd="1" presId="urn:microsoft.com/office/officeart/2005/8/layout/hList3"/>
    <dgm:cxn modelId="{F4996D72-CBFF-4857-A454-A2D81F081F6A}" srcId="{5256726C-693B-40C6-B7F9-C0961FF6A5BD}" destId="{35ECB6C9-387C-4B8B-A22D-96D03A528D2D}" srcOrd="0" destOrd="0" parTransId="{968BF82B-5AE1-42C2-BF0B-A76C126233BA}" sibTransId="{FA347EEB-1651-43AD-A305-0F97BB02D21B}"/>
    <dgm:cxn modelId="{E9AEC403-D506-45D5-903C-C561458F06F8}" srcId="{4938B556-C4D0-4A81-A243-A5A962399E25}" destId="{CC8286DA-18B8-406E-849D-0962EA59562C}" srcOrd="3" destOrd="0" parTransId="{C547C562-B822-4695-BEC1-4C7A0B027BBB}" sibTransId="{4709C11D-4ADE-4CDC-A3FE-35BB36CA0187}"/>
    <dgm:cxn modelId="{FEEB7EC1-7515-4D68-9390-28848E344B41}" type="presOf" srcId="{02429CE2-CDF5-4123-A252-F6414CECFB63}" destId="{884A4A6D-FC34-439C-BA1B-46497B8D554B}" srcOrd="0" destOrd="2" presId="urn:microsoft.com/office/officeart/2005/8/layout/hList3"/>
    <dgm:cxn modelId="{441E0D36-FAC1-4354-A360-540B8044FFEA}" type="presOf" srcId="{D997CF5B-7D80-4C17-859B-B1EC5927F88B}" destId="{884A4A6D-FC34-439C-BA1B-46497B8D554B}" srcOrd="0" destOrd="3" presId="urn:microsoft.com/office/officeart/2005/8/layout/hList3"/>
    <dgm:cxn modelId="{8F0B16CC-40DC-43E3-AEBA-00E5145427AC}" srcId="{5256726C-693B-40C6-B7F9-C0961FF6A5BD}" destId="{9DBE75D1-D066-4BFC-8A8E-BE580127253D}" srcOrd="2" destOrd="0" parTransId="{536357F0-F133-4EEA-9D61-3234955C9E9A}" sibTransId="{9E5598C8-ACB6-4355-80B2-8887BA6949A8}"/>
    <dgm:cxn modelId="{19B41841-89AA-415C-B99A-2474881B00DF}" srcId="{5256726C-693B-40C6-B7F9-C0961FF6A5BD}" destId="{16B08AFC-E960-4713-A51B-10DBC3E7F47A}" srcOrd="1" destOrd="0" parTransId="{534EF2C1-86BF-4613-B3B8-325F3F43C05A}" sibTransId="{77F912AB-28BA-4146-B211-D2D045050CFF}"/>
    <dgm:cxn modelId="{796B9A40-7BC7-41BF-A0D1-9A8EDCCFEBB6}" srcId="{F9A13214-D03E-42A5-8982-FC0A7087AC9D}" destId="{00BA65B1-1B0C-4DD3-A1BB-1B4C32A3E47B}" srcOrd="3" destOrd="0" parTransId="{1E8F7126-C85F-47F6-862A-FA1E13AEBE38}" sibTransId="{C4F8F8C1-48B4-4899-BFDA-427AEC0BC061}"/>
    <dgm:cxn modelId="{3CFEEA94-F3DF-43D8-8DBA-6F94C42031CA}" srcId="{5256726C-693B-40C6-B7F9-C0961FF6A5BD}" destId="{14A5A218-CB24-4944-B217-8DF70A616541}" srcOrd="4" destOrd="0" parTransId="{B39AC190-B43A-42BF-8758-D140E2383ADC}" sibTransId="{18B7C92B-B65E-40E8-9613-9619CE24CE64}"/>
    <dgm:cxn modelId="{8C9CB853-1210-4420-AEEB-42984B57E571}" type="presOf" srcId="{CC8286DA-18B8-406E-849D-0962EA59562C}" destId="{65EE1B3A-6ABA-4D74-ADFD-076EF471A553}" srcOrd="0" destOrd="4" presId="urn:microsoft.com/office/officeart/2005/8/layout/hList3"/>
    <dgm:cxn modelId="{3F1EFE91-4BCA-4DFE-A76A-6321A545E445}" srcId="{F9A13214-D03E-42A5-8982-FC0A7087AC9D}" destId="{A940074B-EC06-4D49-8683-890872B8E6BC}" srcOrd="4" destOrd="0" parTransId="{DB4D1530-EBAA-4C4C-85E3-3EC624E5E715}" sibTransId="{E84E539A-A1B6-4003-A403-E3F9AD76397E}"/>
    <dgm:cxn modelId="{2295E34C-AE5D-4D5F-957F-4D108716E070}" srcId="{B65C56D1-B890-4E19-BA27-D90F3B1ED58F}" destId="{1B187CD4-E189-437D-85FF-AAC82D3ABBBD}" srcOrd="0" destOrd="0" parTransId="{EDD58737-2F50-4CF7-A3D0-6996289C31B4}" sibTransId="{7E32B0AC-E0F4-4B15-A24E-CB6CBA53840D}"/>
    <dgm:cxn modelId="{62100278-ED58-4C6F-A4FD-3345E3BF7970}" type="presOf" srcId="{F24B3112-E7C4-4966-821D-358E39590A53}" destId="{65EE1B3A-6ABA-4D74-ADFD-076EF471A553}" srcOrd="0" destOrd="3" presId="urn:microsoft.com/office/officeart/2005/8/layout/hList3"/>
    <dgm:cxn modelId="{88A7733C-1F38-416D-A179-B53631FC70E7}" srcId="{5256726C-693B-40C6-B7F9-C0961FF6A5BD}" destId="{B5D01573-27BD-47A9-9B1C-3DE0CD374C9C}" srcOrd="3" destOrd="0" parTransId="{F6B379DF-F9D0-404D-97DA-2E8D6138E913}" sibTransId="{6BC569B4-0651-4EA8-94EB-6E52734A9C3A}"/>
    <dgm:cxn modelId="{EC4AEC3D-76C6-4AB0-9D7F-144B46562B8C}" type="presOf" srcId="{F9A13214-D03E-42A5-8982-FC0A7087AC9D}" destId="{884A4A6D-FC34-439C-BA1B-46497B8D554B}" srcOrd="0" destOrd="0" presId="urn:microsoft.com/office/officeart/2005/8/layout/hList3"/>
    <dgm:cxn modelId="{D17855F6-052B-48A7-9A10-879714A005B0}" type="presOf" srcId="{EA14B2DE-68FA-44C8-8154-08BC86E69C07}" destId="{65EE1B3A-6ABA-4D74-ADFD-076EF471A553}" srcOrd="0" destOrd="2" presId="urn:microsoft.com/office/officeart/2005/8/layout/hList3"/>
    <dgm:cxn modelId="{674EF2C4-4F52-4130-AE53-E4929523876B}" srcId="{4938B556-C4D0-4A81-A243-A5A962399E25}" destId="{F24B3112-E7C4-4966-821D-358E39590A53}" srcOrd="2" destOrd="0" parTransId="{8196C730-B987-4E25-A21E-3A48E6A2E5A3}" sibTransId="{EEDE7DD5-7D9B-47E3-AFE9-C69B4A6B5E53}"/>
    <dgm:cxn modelId="{B4E9EB2C-4FFC-487D-8DE6-A8A5824BE77C}" type="presOf" srcId="{2B33302F-AB22-40BD-A0B1-89F092DCFFC3}" destId="{884A4A6D-FC34-439C-BA1B-46497B8D554B}" srcOrd="0" destOrd="1" presId="urn:microsoft.com/office/officeart/2005/8/layout/hList3"/>
    <dgm:cxn modelId="{05F0F674-5135-4140-A100-049B137D1550}" type="presOf" srcId="{35ECB6C9-387C-4B8B-A22D-96D03A528D2D}" destId="{8DF0710B-699C-4B9F-8107-F017875CC4EE}" srcOrd="0" destOrd="0" presId="urn:microsoft.com/office/officeart/2005/8/layout/hList3"/>
    <dgm:cxn modelId="{3A8DF5E0-84E9-4BE7-ABCD-B1EF622BC5B9}" srcId="{35ECB6C9-387C-4B8B-A22D-96D03A528D2D}" destId="{F9A13214-D03E-42A5-8982-FC0A7087AC9D}" srcOrd="0" destOrd="0" parTransId="{DD6BBCC7-EE9B-445D-8401-EA35500FFC74}" sibTransId="{D7D86173-5CBC-4D2A-BCDD-F7993FEB7552}"/>
    <dgm:cxn modelId="{3AB9371A-6979-4A7C-A5C5-576400305725}" type="presOf" srcId="{A940074B-EC06-4D49-8683-890872B8E6BC}" destId="{884A4A6D-FC34-439C-BA1B-46497B8D554B}" srcOrd="0" destOrd="5" presId="urn:microsoft.com/office/officeart/2005/8/layout/hList3"/>
    <dgm:cxn modelId="{29DD6BE7-7F49-410A-A549-4CEBD0D9D128}" srcId="{B65C56D1-B890-4E19-BA27-D90F3B1ED58F}" destId="{918C7E24-9818-46D3-B128-9B45DB38267A}" srcOrd="1" destOrd="0" parTransId="{688357BB-3950-413D-8A7E-F158CEC6C866}" sibTransId="{DFC27A15-5422-42CC-B75B-2C5BABCF9CC3}"/>
    <dgm:cxn modelId="{3A802151-9174-439F-BED4-D9211EBDA7FB}" srcId="{B65C56D1-B890-4E19-BA27-D90F3B1ED58F}" destId="{1FD4D84B-C7B5-41C4-A6D7-18E65372CC57}" srcOrd="2" destOrd="0" parTransId="{25EFE55A-1877-4E4F-B64C-82E10790D7E7}" sibTransId="{00DCEFB3-5B2F-4DEF-81F7-370AFEC462D2}"/>
    <dgm:cxn modelId="{46F7CEFD-F9DA-4229-8BD2-75375BE2D1B8}" type="presOf" srcId="{4938B556-C4D0-4A81-A243-A5A962399E25}" destId="{65EE1B3A-6ABA-4D74-ADFD-076EF471A553}" srcOrd="0" destOrd="0" presId="urn:microsoft.com/office/officeart/2005/8/layout/hList3"/>
    <dgm:cxn modelId="{805B2C86-78F9-427E-9543-0F8092647114}" srcId="{4938B556-C4D0-4A81-A243-A5A962399E25}" destId="{EA14B2DE-68FA-44C8-8154-08BC86E69C07}" srcOrd="1" destOrd="0" parTransId="{67CB37E6-2CC0-4922-9B04-5A704BC1960E}" sibTransId="{1F2FABBE-0009-4E13-A3C4-40764B6F91B9}"/>
    <dgm:cxn modelId="{A3FA0F0C-F210-474F-9316-4BF6113C186C}" type="presOf" srcId="{00BA65B1-1B0C-4DD3-A1BB-1B4C32A3E47B}" destId="{884A4A6D-FC34-439C-BA1B-46497B8D554B}" srcOrd="0" destOrd="4" presId="urn:microsoft.com/office/officeart/2005/8/layout/hList3"/>
    <dgm:cxn modelId="{38A8661A-6EFB-4EB9-8509-DF97FB2F4399}" type="presOf" srcId="{B65C56D1-B890-4E19-BA27-D90F3B1ED58F}" destId="{BAA5928A-50BF-4261-81B3-56BDAD21C3B4}" srcOrd="0" destOrd="0" presId="urn:microsoft.com/office/officeart/2005/8/layout/hList3"/>
    <dgm:cxn modelId="{28E30769-2612-4F8B-ADDD-27BE20FDD3D9}" srcId="{F9A13214-D03E-42A5-8982-FC0A7087AC9D}" destId="{02429CE2-CDF5-4123-A252-F6414CECFB63}" srcOrd="1" destOrd="0" parTransId="{11C411C0-7AEB-4A7D-8207-7F4BC22829EB}" sibTransId="{43CCBD79-BC62-4741-A3B2-90E021909F04}"/>
    <dgm:cxn modelId="{22DB696A-3298-4B91-BB2D-2D87C895B662}" type="presParOf" srcId="{5DE2B205-FA46-413E-9183-A0C94C29B9CB}" destId="{8DF0710B-699C-4B9F-8107-F017875CC4EE}" srcOrd="0" destOrd="0" presId="urn:microsoft.com/office/officeart/2005/8/layout/hList3"/>
    <dgm:cxn modelId="{53A77542-C70B-4C9D-994A-5AD00A9AAC8D}" type="presParOf" srcId="{5DE2B205-FA46-413E-9183-A0C94C29B9CB}" destId="{A27ED0EA-6D88-4980-BB7C-EC6E6FACFCB7}" srcOrd="1" destOrd="0" presId="urn:microsoft.com/office/officeart/2005/8/layout/hList3"/>
    <dgm:cxn modelId="{72D6A724-130C-444B-83D3-921BF2DE265A}" type="presParOf" srcId="{A27ED0EA-6D88-4980-BB7C-EC6E6FACFCB7}" destId="{884A4A6D-FC34-439C-BA1B-46497B8D554B}" srcOrd="0" destOrd="0" presId="urn:microsoft.com/office/officeart/2005/8/layout/hList3"/>
    <dgm:cxn modelId="{C2C372CE-DC39-4A5F-A074-733FDB8EF6B3}" type="presParOf" srcId="{A27ED0EA-6D88-4980-BB7C-EC6E6FACFCB7}" destId="{65EE1B3A-6ABA-4D74-ADFD-076EF471A553}" srcOrd="1" destOrd="0" presId="urn:microsoft.com/office/officeart/2005/8/layout/hList3"/>
    <dgm:cxn modelId="{247F20FE-E193-4290-8700-0DCA6347D60E}" type="presParOf" srcId="{A27ED0EA-6D88-4980-BB7C-EC6E6FACFCB7}" destId="{BAA5928A-50BF-4261-81B3-56BDAD21C3B4}" srcOrd="2" destOrd="0" presId="urn:microsoft.com/office/officeart/2005/8/layout/hList3"/>
    <dgm:cxn modelId="{F0FA6153-5AC0-43F7-B42B-9B7D085590E1}" type="presParOf" srcId="{5DE2B205-FA46-413E-9183-A0C94C29B9CB}" destId="{14E2758F-8995-4A2F-AFA7-DAE9FF2194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371E5-B5DA-4DB7-96E4-7F75746F485B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28B7CDED-C19D-4B2F-8FBF-84861D0D30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6DFAAF-D907-447F-8473-DC879E2667A6}" type="parTrans" cxnId="{C4D44D1D-E800-4590-8109-DC9859CDA7A8}">
      <dgm:prSet/>
      <dgm:spPr/>
      <dgm:t>
        <a:bodyPr/>
        <a:lstStyle/>
        <a:p>
          <a:endParaRPr lang="ru-RU"/>
        </a:p>
      </dgm:t>
    </dgm:pt>
    <dgm:pt modelId="{58359404-1A42-4029-88B9-6786A761F66B}" type="sibTrans" cxnId="{C4D44D1D-E800-4590-8109-DC9859CDA7A8}">
      <dgm:prSet/>
      <dgm:spPr/>
      <dgm:t>
        <a:bodyPr/>
        <a:lstStyle/>
        <a:p>
          <a:endParaRPr lang="ru-RU"/>
        </a:p>
      </dgm:t>
    </dgm:pt>
    <dgm:pt modelId="{217A00B0-6E69-472A-8A5C-B3826AAB62E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год и плановый период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9A06-8153-4E44-8F9C-D3C05470674D}" type="parTrans" cxnId="{F733E41D-6B98-4F4C-93A6-242799381055}">
      <dgm:prSet/>
      <dgm:spPr/>
      <dgm:t>
        <a:bodyPr/>
        <a:lstStyle/>
        <a:p>
          <a:endParaRPr lang="ru-RU"/>
        </a:p>
      </dgm:t>
    </dgm:pt>
    <dgm:pt modelId="{97FD938D-C286-40AD-8C6C-7691A410F307}" type="sibTrans" cxnId="{F733E41D-6B98-4F4C-93A6-242799381055}">
      <dgm:prSet/>
      <dgm:spPr/>
      <dgm:t>
        <a:bodyPr/>
        <a:lstStyle/>
        <a:p>
          <a:endParaRPr lang="ru-RU"/>
        </a:p>
      </dgm:t>
    </dgm:pt>
    <dgm:pt modelId="{4266D352-393E-4DC0-A1B0-4CC3D57AEC6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E8F526E-4F83-4D36-B279-CE2938F4DF9D}" type="parTrans" cxnId="{36935D56-0A55-4717-BB25-24851F7EA7F0}">
      <dgm:prSet/>
      <dgm:spPr/>
      <dgm:t>
        <a:bodyPr/>
        <a:lstStyle/>
        <a:p>
          <a:endParaRPr lang="ru-RU"/>
        </a:p>
      </dgm:t>
    </dgm:pt>
    <dgm:pt modelId="{12F42481-E636-4FC2-8A53-DE83769CD349}" type="sibTrans" cxnId="{36935D56-0A55-4717-BB25-24851F7EA7F0}">
      <dgm:prSet/>
      <dgm:spPr/>
      <dgm:t>
        <a:bodyPr/>
        <a:lstStyle/>
        <a:p>
          <a:endParaRPr lang="ru-RU"/>
        </a:p>
      </dgm:t>
    </dgm:pt>
    <dgm:pt modelId="{67055AE2-1AE9-4910-BF3F-54F0591E23D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6C315-3CB9-4FFE-B811-FCD3B163DA2A}" type="parTrans" cxnId="{C1D2BF26-E23D-4B76-A01A-17A776EDC234}">
      <dgm:prSet/>
      <dgm:spPr/>
      <dgm:t>
        <a:bodyPr/>
        <a:lstStyle/>
        <a:p>
          <a:endParaRPr lang="ru-RU"/>
        </a:p>
      </dgm:t>
    </dgm:pt>
    <dgm:pt modelId="{DCE1E1DB-480B-4810-93D4-B9BD9F055C6D}" type="sibTrans" cxnId="{C1D2BF26-E23D-4B76-A01A-17A776EDC234}">
      <dgm:prSet/>
      <dgm:spPr/>
      <dgm:t>
        <a:bodyPr/>
        <a:lstStyle/>
        <a:p>
          <a:endParaRPr lang="ru-RU"/>
        </a:p>
      </dgm:t>
    </dgm:pt>
    <dgm:pt modelId="{E176251E-9EAB-4524-9C66-DA49162A6D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DFE87BC-775A-4AF5-9593-6286F23BCD95}" type="parTrans" cxnId="{10085AC9-51E3-4653-A1F7-2B3260B54FCE}">
      <dgm:prSet/>
      <dgm:spPr/>
      <dgm:t>
        <a:bodyPr/>
        <a:lstStyle/>
        <a:p>
          <a:endParaRPr lang="ru-RU"/>
        </a:p>
      </dgm:t>
    </dgm:pt>
    <dgm:pt modelId="{F808B568-F8CA-4D79-AFC4-BA40B0974E53}" type="sibTrans" cxnId="{10085AC9-51E3-4653-A1F7-2B3260B54FCE}">
      <dgm:prSet/>
      <dgm:spPr/>
      <dgm:t>
        <a:bodyPr/>
        <a:lstStyle/>
        <a:p>
          <a:endParaRPr lang="ru-RU"/>
        </a:p>
      </dgm:t>
    </dgm:pt>
    <dgm:pt modelId="{5696BA66-9D38-456D-AE62-D38404DE662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1A3BA4-784A-47D4-83A0-69D15F9B6C42}" type="parTrans" cxnId="{3ECB5258-5CC4-4261-A953-75F7371E5B1F}">
      <dgm:prSet/>
      <dgm:spPr/>
      <dgm:t>
        <a:bodyPr/>
        <a:lstStyle/>
        <a:p>
          <a:endParaRPr lang="ru-RU"/>
        </a:p>
      </dgm:t>
    </dgm:pt>
    <dgm:pt modelId="{1D6068BF-231D-41A5-8541-9346C0740AA6}" type="sibTrans" cxnId="{3ECB5258-5CC4-4261-A953-75F7371E5B1F}">
      <dgm:prSet/>
      <dgm:spPr/>
      <dgm:t>
        <a:bodyPr/>
        <a:lstStyle/>
        <a:p>
          <a:endParaRPr lang="ru-RU"/>
        </a:p>
      </dgm:t>
    </dgm:pt>
    <dgm:pt modelId="{4C94D379-29DF-4544-8F0C-EBC8A8C152B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DE6E0-4C2D-40C5-8443-4C0C659E22A3}" type="parTrans" cxnId="{59288035-A7E4-46CD-8171-9D3323D0975D}">
      <dgm:prSet/>
      <dgm:spPr/>
      <dgm:t>
        <a:bodyPr/>
        <a:lstStyle/>
        <a:p>
          <a:endParaRPr lang="ru-RU"/>
        </a:p>
      </dgm:t>
    </dgm:pt>
    <dgm:pt modelId="{DB9550FB-9A93-413B-8DB4-DB8C85F7E7F6}" type="sibTrans" cxnId="{59288035-A7E4-46CD-8171-9D3323D0975D}">
      <dgm:prSet/>
      <dgm:spPr/>
      <dgm:t>
        <a:bodyPr/>
        <a:lstStyle/>
        <a:p>
          <a:endParaRPr lang="ru-RU"/>
        </a:p>
      </dgm:t>
    </dgm:pt>
    <dgm:pt modelId="{52DB28B8-69E8-4D3F-B52C-355CB27339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21D03E-5BA2-4E83-97D5-1CCC45911F4B}" type="parTrans" cxnId="{C477E9C6-4CBE-473C-9AD5-04671300DF63}">
      <dgm:prSet/>
      <dgm:spPr/>
      <dgm:t>
        <a:bodyPr/>
        <a:lstStyle/>
        <a:p>
          <a:endParaRPr lang="ru-RU"/>
        </a:p>
      </dgm:t>
    </dgm:pt>
    <dgm:pt modelId="{4BD14A73-D422-491E-ABC3-EB54FC253EA6}" type="sibTrans" cxnId="{C477E9C6-4CBE-473C-9AD5-04671300DF63}">
      <dgm:prSet/>
      <dgm:spPr/>
      <dgm:t>
        <a:bodyPr/>
        <a:lstStyle/>
        <a:p>
          <a:endParaRPr lang="ru-RU"/>
        </a:p>
      </dgm:t>
    </dgm:pt>
    <dgm:pt modelId="{A8A02597-3EEC-447A-9831-26D3C74A930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8858FC9-8DA1-45BC-83BA-3EC219D6BB03}" type="parTrans" cxnId="{C5EF60EE-C0A4-4EDC-B965-E0171410B87F}">
      <dgm:prSet/>
      <dgm:spPr/>
      <dgm:t>
        <a:bodyPr/>
        <a:lstStyle/>
        <a:p>
          <a:endParaRPr lang="ru-RU"/>
        </a:p>
      </dgm:t>
    </dgm:pt>
    <dgm:pt modelId="{137F7D4E-0426-45E7-9FDD-3DE4D99A4F98}" type="sibTrans" cxnId="{C5EF60EE-C0A4-4EDC-B965-E0171410B87F}">
      <dgm:prSet/>
      <dgm:spPr/>
      <dgm:t>
        <a:bodyPr/>
        <a:lstStyle/>
        <a:p>
          <a:endParaRPr lang="ru-RU"/>
        </a:p>
      </dgm:t>
    </dgm:pt>
    <dgm:pt modelId="{7A6ED18A-0367-4309-B195-75891E600B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4C571-B373-4B75-BA54-32543A9FB25E}" type="parTrans" cxnId="{88F83101-7689-442C-BE33-F44AFF9642AD}">
      <dgm:prSet/>
      <dgm:spPr/>
      <dgm:t>
        <a:bodyPr/>
        <a:lstStyle/>
        <a:p>
          <a:endParaRPr lang="ru-RU"/>
        </a:p>
      </dgm:t>
    </dgm:pt>
    <dgm:pt modelId="{081BEED9-5BD3-4FF8-B42F-34962DB47B50}" type="sibTrans" cxnId="{88F83101-7689-442C-BE33-F44AFF9642AD}">
      <dgm:prSet/>
      <dgm:spPr/>
      <dgm:t>
        <a:bodyPr/>
        <a:lstStyle/>
        <a:p>
          <a:endParaRPr lang="ru-RU"/>
        </a:p>
      </dgm:t>
    </dgm:pt>
    <dgm:pt modelId="{25E5DB75-E6E8-4E38-9159-371B38FD76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61A8-6ABC-47B2-9A8E-C2B904E9B104}" type="parTrans" cxnId="{FABD9264-002B-487D-9026-BE7CB1F0E289}">
      <dgm:prSet/>
      <dgm:spPr/>
      <dgm:t>
        <a:bodyPr/>
        <a:lstStyle/>
        <a:p>
          <a:endParaRPr lang="ru-RU"/>
        </a:p>
      </dgm:t>
    </dgm:pt>
    <dgm:pt modelId="{4FFB2C6D-9DC3-402E-8725-C7C21F01CB60}" type="sibTrans" cxnId="{FABD9264-002B-487D-9026-BE7CB1F0E289}">
      <dgm:prSet/>
      <dgm:spPr/>
      <dgm:t>
        <a:bodyPr/>
        <a:lstStyle/>
        <a:p>
          <a:endParaRPr lang="ru-RU"/>
        </a:p>
      </dgm:t>
    </dgm:pt>
    <dgm:pt modelId="{8CE1AFEF-E4B8-48C6-997D-41A90DA1A0F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D4C8-23DD-4B96-91E9-CAD94A06D8E2}" type="parTrans" cxnId="{818F0F3B-4BC1-4EBA-81AE-4D059149A831}">
      <dgm:prSet/>
      <dgm:spPr/>
      <dgm:t>
        <a:bodyPr/>
        <a:lstStyle/>
        <a:p>
          <a:endParaRPr lang="ru-RU"/>
        </a:p>
      </dgm:t>
    </dgm:pt>
    <dgm:pt modelId="{3E9310EC-8952-4B12-A5C9-AF2F93FC31F6}" type="sibTrans" cxnId="{818F0F3B-4BC1-4EBA-81AE-4D059149A831}">
      <dgm:prSet/>
      <dgm:spPr/>
      <dgm:t>
        <a:bodyPr/>
        <a:lstStyle/>
        <a:p>
          <a:endParaRPr lang="ru-RU"/>
        </a:p>
      </dgm:t>
    </dgm:pt>
    <dgm:pt modelId="{3E33FA6C-8926-41EE-8285-81D4AB5570EA}" type="pres">
      <dgm:prSet presAssocID="{032371E5-B5DA-4DB7-96E4-7F75746F4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A2B82-89E3-460F-A019-D68872A09933}" type="pres">
      <dgm:prSet presAssocID="{28B7CDED-C19D-4B2F-8FBF-84861D0D309A}" presName="composite" presStyleCnt="0"/>
      <dgm:spPr/>
    </dgm:pt>
    <dgm:pt modelId="{75FF1AFD-9064-48A5-96A0-F687C4834233}" type="pres">
      <dgm:prSet presAssocID="{28B7CDED-C19D-4B2F-8FBF-84861D0D309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2477-3A81-428C-B6F7-31044E518E0E}" type="pres">
      <dgm:prSet presAssocID="{28B7CDED-C19D-4B2F-8FBF-84861D0D309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C6E-1B83-4ED1-967D-17642C5E8AE0}" type="pres">
      <dgm:prSet presAssocID="{58359404-1A42-4029-88B9-6786A761F66B}" presName="sp" presStyleCnt="0"/>
      <dgm:spPr/>
    </dgm:pt>
    <dgm:pt modelId="{BD7F8F45-9507-4E9A-98BD-8EAFB24D4014}" type="pres">
      <dgm:prSet presAssocID="{4266D352-393E-4DC0-A1B0-4CC3D57AEC66}" presName="composite" presStyleCnt="0"/>
      <dgm:spPr/>
    </dgm:pt>
    <dgm:pt modelId="{09192C60-4D17-4262-92A5-CFF4A275C4D4}" type="pres">
      <dgm:prSet presAssocID="{4266D352-393E-4DC0-A1B0-4CC3D57AEC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4401-23ED-4E9A-81F3-760E8304573E}" type="pres">
      <dgm:prSet presAssocID="{4266D352-393E-4DC0-A1B0-4CC3D57AEC6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628F-48D3-4B07-A329-FD430C4F5C92}" type="pres">
      <dgm:prSet presAssocID="{12F42481-E636-4FC2-8A53-DE83769CD349}" presName="sp" presStyleCnt="0"/>
      <dgm:spPr/>
    </dgm:pt>
    <dgm:pt modelId="{6DACEA16-A9CC-4CE2-86DB-153FF6EB100B}" type="pres">
      <dgm:prSet presAssocID="{E176251E-9EAB-4524-9C66-DA49162A6D30}" presName="composite" presStyleCnt="0"/>
      <dgm:spPr/>
    </dgm:pt>
    <dgm:pt modelId="{A44D30FA-BF0E-41F3-BBD9-C803DA3ACFDF}" type="pres">
      <dgm:prSet presAssocID="{E176251E-9EAB-4524-9C66-DA49162A6D3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AEEE-BC50-41EC-81D6-AE53D60ACE2F}" type="pres">
      <dgm:prSet presAssocID="{E176251E-9EAB-4524-9C66-DA49162A6D30}" presName="descendantText" presStyleLbl="alignAcc1" presStyleIdx="2" presStyleCnt="6" custScaleX="98839" custScaleY="10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8462-1DA8-4C4A-B7FD-B2987F392487}" type="pres">
      <dgm:prSet presAssocID="{F808B568-F8CA-4D79-AFC4-BA40B0974E53}" presName="sp" presStyleCnt="0"/>
      <dgm:spPr/>
    </dgm:pt>
    <dgm:pt modelId="{0AC834CC-B50B-4BAF-9FAF-2A894EDA5BAF}" type="pres">
      <dgm:prSet presAssocID="{52DB28B8-69E8-4D3F-B52C-355CB2733945}" presName="composite" presStyleCnt="0"/>
      <dgm:spPr/>
    </dgm:pt>
    <dgm:pt modelId="{982B8C72-3AFF-4042-BCCA-E5B997AD6C48}" type="pres">
      <dgm:prSet presAssocID="{52DB28B8-69E8-4D3F-B52C-355CB27339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2CB-74EF-4049-A31C-7D20961875E2}" type="pres">
      <dgm:prSet presAssocID="{52DB28B8-69E8-4D3F-B52C-355CB27339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01A0-633A-4162-B207-34D91A22FF35}" type="pres">
      <dgm:prSet presAssocID="{4BD14A73-D422-491E-ABC3-EB54FC253EA6}" presName="sp" presStyleCnt="0"/>
      <dgm:spPr/>
    </dgm:pt>
    <dgm:pt modelId="{9CE39DD7-53DB-4B5B-B67C-5A0AD318D10A}" type="pres">
      <dgm:prSet presAssocID="{A8A02597-3EEC-447A-9831-26D3C74A930A}" presName="composite" presStyleCnt="0"/>
      <dgm:spPr/>
    </dgm:pt>
    <dgm:pt modelId="{E8EFE44B-FF9F-4665-8139-F4E7E9BCB471}" type="pres">
      <dgm:prSet presAssocID="{A8A02597-3EEC-447A-9831-26D3C74A93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F59-5FF9-432B-8EB7-0E6D25F08F56}" type="pres">
      <dgm:prSet presAssocID="{A8A02597-3EEC-447A-9831-26D3C74A93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83D5-C2BB-430D-A0AD-1FF39BDB0D1C}" type="pres">
      <dgm:prSet presAssocID="{137F7D4E-0426-45E7-9FDD-3DE4D99A4F98}" presName="sp" presStyleCnt="0"/>
      <dgm:spPr/>
    </dgm:pt>
    <dgm:pt modelId="{69C55C3A-3359-4D34-8D36-D31D7CF99085}" type="pres">
      <dgm:prSet presAssocID="{5696BA66-9D38-456D-AE62-D38404DE662A}" presName="composite" presStyleCnt="0"/>
      <dgm:spPr/>
    </dgm:pt>
    <dgm:pt modelId="{D10E5646-5C6A-44EA-91B4-E4248F9DF627}" type="pres">
      <dgm:prSet presAssocID="{5696BA66-9D38-456D-AE62-D38404DE66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50E2-14F3-43AB-B849-9D2034FE3E76}" type="pres">
      <dgm:prSet presAssocID="{5696BA66-9D38-456D-AE62-D38404DE66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3777E-5F05-455B-B969-92CB0F1496FA}" type="presOf" srcId="{67055AE2-1AE9-4910-BF3F-54F0591E23DF}" destId="{B05D4401-23ED-4E9A-81F3-760E8304573E}" srcOrd="0" destOrd="0" presId="urn:microsoft.com/office/officeart/2005/8/layout/chevron2"/>
    <dgm:cxn modelId="{FABD9264-002B-487D-9026-BE7CB1F0E289}" srcId="{A8A02597-3EEC-447A-9831-26D3C74A930A}" destId="{25E5DB75-E6E8-4E38-9159-371B38FD766A}" srcOrd="0" destOrd="0" parTransId="{75A761A8-6ABC-47B2-9A8E-C2B904E9B104}" sibTransId="{4FFB2C6D-9DC3-402E-8725-C7C21F01CB60}"/>
    <dgm:cxn modelId="{C477E9C6-4CBE-473C-9AD5-04671300DF63}" srcId="{032371E5-B5DA-4DB7-96E4-7F75746F485B}" destId="{52DB28B8-69E8-4D3F-B52C-355CB2733945}" srcOrd="3" destOrd="0" parTransId="{1221D03E-5BA2-4E83-97D5-1CCC45911F4B}" sibTransId="{4BD14A73-D422-491E-ABC3-EB54FC253EA6}"/>
    <dgm:cxn modelId="{C4D44D1D-E800-4590-8109-DC9859CDA7A8}" srcId="{032371E5-B5DA-4DB7-96E4-7F75746F485B}" destId="{28B7CDED-C19D-4B2F-8FBF-84861D0D309A}" srcOrd="0" destOrd="0" parTransId="{B56DFAAF-D907-447F-8473-DC879E2667A6}" sibTransId="{58359404-1A42-4029-88B9-6786A761F66B}"/>
    <dgm:cxn modelId="{BF260C56-868E-4426-A713-8A4D584AD22B}" type="presOf" srcId="{217A00B0-6E69-472A-8A5C-B3826AAB62E2}" destId="{5C2D2477-3A81-428C-B6F7-31044E518E0E}" srcOrd="0" destOrd="0" presId="urn:microsoft.com/office/officeart/2005/8/layout/chevron2"/>
    <dgm:cxn modelId="{3ECB5258-5CC4-4261-A953-75F7371E5B1F}" srcId="{032371E5-B5DA-4DB7-96E4-7F75746F485B}" destId="{5696BA66-9D38-456D-AE62-D38404DE662A}" srcOrd="5" destOrd="0" parTransId="{D91A3BA4-784A-47D4-83A0-69D15F9B6C42}" sibTransId="{1D6068BF-231D-41A5-8541-9346C0740AA6}"/>
    <dgm:cxn modelId="{7EE331D7-E680-4C22-B8ED-1119AB9BEC06}" type="presOf" srcId="{25E5DB75-E6E8-4E38-9159-371B38FD766A}" destId="{BDF64F59-5FF9-432B-8EB7-0E6D25F08F56}" srcOrd="0" destOrd="0" presId="urn:microsoft.com/office/officeart/2005/8/layout/chevron2"/>
    <dgm:cxn modelId="{E214B053-6FCB-4074-BBC1-E671BBFEEEA3}" type="presOf" srcId="{52DB28B8-69E8-4D3F-B52C-355CB2733945}" destId="{982B8C72-3AFF-4042-BCCA-E5B997AD6C48}" srcOrd="0" destOrd="0" presId="urn:microsoft.com/office/officeart/2005/8/layout/chevron2"/>
    <dgm:cxn modelId="{88F83101-7689-442C-BE33-F44AFF9642AD}" srcId="{52DB28B8-69E8-4D3F-B52C-355CB2733945}" destId="{7A6ED18A-0367-4309-B195-75891E600B81}" srcOrd="0" destOrd="0" parTransId="{9CF4C571-B373-4B75-BA54-32543A9FB25E}" sibTransId="{081BEED9-5BD3-4FF8-B42F-34962DB47B50}"/>
    <dgm:cxn modelId="{C900210A-A8EF-47B7-837F-96EC7F42DAE5}" type="presOf" srcId="{28B7CDED-C19D-4B2F-8FBF-84861D0D309A}" destId="{75FF1AFD-9064-48A5-96A0-F687C4834233}" srcOrd="0" destOrd="0" presId="urn:microsoft.com/office/officeart/2005/8/layout/chevron2"/>
    <dgm:cxn modelId="{818F0F3B-4BC1-4EBA-81AE-4D059149A831}" srcId="{5696BA66-9D38-456D-AE62-D38404DE662A}" destId="{8CE1AFEF-E4B8-48C6-997D-41A90DA1A0F3}" srcOrd="0" destOrd="0" parTransId="{1027D4C8-23DD-4B96-91E9-CAD94A06D8E2}" sibTransId="{3E9310EC-8952-4B12-A5C9-AF2F93FC31F6}"/>
    <dgm:cxn modelId="{E73F938C-248F-4BAF-B1F3-6B6EF276D804}" type="presOf" srcId="{5696BA66-9D38-456D-AE62-D38404DE662A}" destId="{D10E5646-5C6A-44EA-91B4-E4248F9DF627}" srcOrd="0" destOrd="0" presId="urn:microsoft.com/office/officeart/2005/8/layout/chevron2"/>
    <dgm:cxn modelId="{1BBC6F98-A518-4D9A-9CAB-4276CB7DA136}" type="presOf" srcId="{4C94D379-29DF-4544-8F0C-EBC8A8C152BE}" destId="{7C7AAEEE-BC50-41EC-81D6-AE53D60ACE2F}" srcOrd="0" destOrd="0" presId="urn:microsoft.com/office/officeart/2005/8/layout/chevron2"/>
    <dgm:cxn modelId="{F733E41D-6B98-4F4C-93A6-242799381055}" srcId="{28B7CDED-C19D-4B2F-8FBF-84861D0D309A}" destId="{217A00B0-6E69-472A-8A5C-B3826AAB62E2}" srcOrd="0" destOrd="0" parTransId="{215D9A06-8153-4E44-8F9C-D3C05470674D}" sibTransId="{97FD938D-C286-40AD-8C6C-7691A410F307}"/>
    <dgm:cxn modelId="{C5EF60EE-C0A4-4EDC-B965-E0171410B87F}" srcId="{032371E5-B5DA-4DB7-96E4-7F75746F485B}" destId="{A8A02597-3EEC-447A-9831-26D3C74A930A}" srcOrd="4" destOrd="0" parTransId="{F8858FC9-8DA1-45BC-83BA-3EC219D6BB03}" sibTransId="{137F7D4E-0426-45E7-9FDD-3DE4D99A4F98}"/>
    <dgm:cxn modelId="{F63C73F3-538A-4F5F-9B72-F5C982321D3E}" type="presOf" srcId="{A8A02597-3EEC-447A-9831-26D3C74A930A}" destId="{E8EFE44B-FF9F-4665-8139-F4E7E9BCB471}" srcOrd="0" destOrd="0" presId="urn:microsoft.com/office/officeart/2005/8/layout/chevron2"/>
    <dgm:cxn modelId="{6F12A174-80AF-49B6-9070-7F1DCAA3CAA6}" type="presOf" srcId="{7A6ED18A-0367-4309-B195-75891E600B81}" destId="{447E32CB-74EF-4049-A31C-7D20961875E2}" srcOrd="0" destOrd="0" presId="urn:microsoft.com/office/officeart/2005/8/layout/chevron2"/>
    <dgm:cxn modelId="{59288035-A7E4-46CD-8171-9D3323D0975D}" srcId="{E176251E-9EAB-4524-9C66-DA49162A6D30}" destId="{4C94D379-29DF-4544-8F0C-EBC8A8C152BE}" srcOrd="0" destOrd="0" parTransId="{00ADE6E0-4C2D-40C5-8443-4C0C659E22A3}" sibTransId="{DB9550FB-9A93-413B-8DB4-DB8C85F7E7F6}"/>
    <dgm:cxn modelId="{D2D82AFE-4FCC-4FEF-9F01-702C05950AD6}" type="presOf" srcId="{032371E5-B5DA-4DB7-96E4-7F75746F485B}" destId="{3E33FA6C-8926-41EE-8285-81D4AB5570EA}" srcOrd="0" destOrd="0" presId="urn:microsoft.com/office/officeart/2005/8/layout/chevron2"/>
    <dgm:cxn modelId="{10085AC9-51E3-4653-A1F7-2B3260B54FCE}" srcId="{032371E5-B5DA-4DB7-96E4-7F75746F485B}" destId="{E176251E-9EAB-4524-9C66-DA49162A6D30}" srcOrd="2" destOrd="0" parTransId="{9DFE87BC-775A-4AF5-9593-6286F23BCD95}" sibTransId="{F808B568-F8CA-4D79-AFC4-BA40B0974E53}"/>
    <dgm:cxn modelId="{C1D2BF26-E23D-4B76-A01A-17A776EDC234}" srcId="{4266D352-393E-4DC0-A1B0-4CC3D57AEC66}" destId="{67055AE2-1AE9-4910-BF3F-54F0591E23DF}" srcOrd="0" destOrd="0" parTransId="{8FF6C315-3CB9-4FFE-B811-FCD3B163DA2A}" sibTransId="{DCE1E1DB-480B-4810-93D4-B9BD9F055C6D}"/>
    <dgm:cxn modelId="{F4CF9DBD-2B5A-459E-9D9D-6EAD702B5375}" type="presOf" srcId="{4266D352-393E-4DC0-A1B0-4CC3D57AEC66}" destId="{09192C60-4D17-4262-92A5-CFF4A275C4D4}" srcOrd="0" destOrd="0" presId="urn:microsoft.com/office/officeart/2005/8/layout/chevron2"/>
    <dgm:cxn modelId="{36935D56-0A55-4717-BB25-24851F7EA7F0}" srcId="{032371E5-B5DA-4DB7-96E4-7F75746F485B}" destId="{4266D352-393E-4DC0-A1B0-4CC3D57AEC66}" srcOrd="1" destOrd="0" parTransId="{AE8F526E-4F83-4D36-B279-CE2938F4DF9D}" sibTransId="{12F42481-E636-4FC2-8A53-DE83769CD349}"/>
    <dgm:cxn modelId="{D4412D32-67B0-4C69-BB1B-6F023CEE2583}" type="presOf" srcId="{E176251E-9EAB-4524-9C66-DA49162A6D30}" destId="{A44D30FA-BF0E-41F3-BBD9-C803DA3ACFDF}" srcOrd="0" destOrd="0" presId="urn:microsoft.com/office/officeart/2005/8/layout/chevron2"/>
    <dgm:cxn modelId="{3BF6FB5C-2673-49EE-9E1F-2E95EDA569DB}" type="presOf" srcId="{8CE1AFEF-E4B8-48C6-997D-41A90DA1A0F3}" destId="{407A50E2-14F3-43AB-B849-9D2034FE3E76}" srcOrd="0" destOrd="0" presId="urn:microsoft.com/office/officeart/2005/8/layout/chevron2"/>
    <dgm:cxn modelId="{5761A602-4106-4D37-92BB-32EBC29775EC}" type="presParOf" srcId="{3E33FA6C-8926-41EE-8285-81D4AB5570EA}" destId="{8A2A2B82-89E3-460F-A019-D68872A09933}" srcOrd="0" destOrd="0" presId="urn:microsoft.com/office/officeart/2005/8/layout/chevron2"/>
    <dgm:cxn modelId="{251EEFEA-FCF2-4FF7-84D6-DD477E02E06F}" type="presParOf" srcId="{8A2A2B82-89E3-460F-A019-D68872A09933}" destId="{75FF1AFD-9064-48A5-96A0-F687C4834233}" srcOrd="0" destOrd="0" presId="urn:microsoft.com/office/officeart/2005/8/layout/chevron2"/>
    <dgm:cxn modelId="{DD7F399C-DED7-4B64-8450-D0125AB15C97}" type="presParOf" srcId="{8A2A2B82-89E3-460F-A019-D68872A09933}" destId="{5C2D2477-3A81-428C-B6F7-31044E518E0E}" srcOrd="1" destOrd="0" presId="urn:microsoft.com/office/officeart/2005/8/layout/chevron2"/>
    <dgm:cxn modelId="{9B29E69A-FA68-4455-A88E-BB25E30A8B86}" type="presParOf" srcId="{3E33FA6C-8926-41EE-8285-81D4AB5570EA}" destId="{35927C6E-1B83-4ED1-967D-17642C5E8AE0}" srcOrd="1" destOrd="0" presId="urn:microsoft.com/office/officeart/2005/8/layout/chevron2"/>
    <dgm:cxn modelId="{6601485D-EDEA-4088-B6C1-DDCCE4EB54E3}" type="presParOf" srcId="{3E33FA6C-8926-41EE-8285-81D4AB5570EA}" destId="{BD7F8F45-9507-4E9A-98BD-8EAFB24D4014}" srcOrd="2" destOrd="0" presId="urn:microsoft.com/office/officeart/2005/8/layout/chevron2"/>
    <dgm:cxn modelId="{89609F41-E1F3-456B-80A7-763301099F58}" type="presParOf" srcId="{BD7F8F45-9507-4E9A-98BD-8EAFB24D4014}" destId="{09192C60-4D17-4262-92A5-CFF4A275C4D4}" srcOrd="0" destOrd="0" presId="urn:microsoft.com/office/officeart/2005/8/layout/chevron2"/>
    <dgm:cxn modelId="{40477DCA-C272-4DD2-B851-32CCEBA67186}" type="presParOf" srcId="{BD7F8F45-9507-4E9A-98BD-8EAFB24D4014}" destId="{B05D4401-23ED-4E9A-81F3-760E8304573E}" srcOrd="1" destOrd="0" presId="urn:microsoft.com/office/officeart/2005/8/layout/chevron2"/>
    <dgm:cxn modelId="{9724998D-3F4B-4F3E-B83D-C78BBDA9E34A}" type="presParOf" srcId="{3E33FA6C-8926-41EE-8285-81D4AB5570EA}" destId="{64C1628F-48D3-4B07-A329-FD430C4F5C92}" srcOrd="3" destOrd="0" presId="urn:microsoft.com/office/officeart/2005/8/layout/chevron2"/>
    <dgm:cxn modelId="{A3C632B7-70D1-488A-BC11-02880521A133}" type="presParOf" srcId="{3E33FA6C-8926-41EE-8285-81D4AB5570EA}" destId="{6DACEA16-A9CC-4CE2-86DB-153FF6EB100B}" srcOrd="4" destOrd="0" presId="urn:microsoft.com/office/officeart/2005/8/layout/chevron2"/>
    <dgm:cxn modelId="{3699B898-7E88-408E-B3FC-BEF4057DE848}" type="presParOf" srcId="{6DACEA16-A9CC-4CE2-86DB-153FF6EB100B}" destId="{A44D30FA-BF0E-41F3-BBD9-C803DA3ACFDF}" srcOrd="0" destOrd="0" presId="urn:microsoft.com/office/officeart/2005/8/layout/chevron2"/>
    <dgm:cxn modelId="{1753CEF5-ACC0-434E-860E-1F2B3EC1058F}" type="presParOf" srcId="{6DACEA16-A9CC-4CE2-86DB-153FF6EB100B}" destId="{7C7AAEEE-BC50-41EC-81D6-AE53D60ACE2F}" srcOrd="1" destOrd="0" presId="urn:microsoft.com/office/officeart/2005/8/layout/chevron2"/>
    <dgm:cxn modelId="{6AA008BA-00AD-4A6A-ABB4-66E1ED9DE307}" type="presParOf" srcId="{3E33FA6C-8926-41EE-8285-81D4AB5570EA}" destId="{51B38462-1DA8-4C4A-B7FD-B2987F392487}" srcOrd="5" destOrd="0" presId="urn:microsoft.com/office/officeart/2005/8/layout/chevron2"/>
    <dgm:cxn modelId="{553CD33C-413C-41BA-AB63-306007D562D1}" type="presParOf" srcId="{3E33FA6C-8926-41EE-8285-81D4AB5570EA}" destId="{0AC834CC-B50B-4BAF-9FAF-2A894EDA5BAF}" srcOrd="6" destOrd="0" presId="urn:microsoft.com/office/officeart/2005/8/layout/chevron2"/>
    <dgm:cxn modelId="{904E9846-E224-4D6B-AA9C-9D5FAE85EAFA}" type="presParOf" srcId="{0AC834CC-B50B-4BAF-9FAF-2A894EDA5BAF}" destId="{982B8C72-3AFF-4042-BCCA-E5B997AD6C48}" srcOrd="0" destOrd="0" presId="urn:microsoft.com/office/officeart/2005/8/layout/chevron2"/>
    <dgm:cxn modelId="{D7DB5BDC-E505-4933-9E19-73CF4A7C0D8C}" type="presParOf" srcId="{0AC834CC-B50B-4BAF-9FAF-2A894EDA5BAF}" destId="{447E32CB-74EF-4049-A31C-7D20961875E2}" srcOrd="1" destOrd="0" presId="urn:microsoft.com/office/officeart/2005/8/layout/chevron2"/>
    <dgm:cxn modelId="{0B8CBD92-16CF-4C4C-B396-711152AD71AA}" type="presParOf" srcId="{3E33FA6C-8926-41EE-8285-81D4AB5570EA}" destId="{C2A401A0-633A-4162-B207-34D91A22FF35}" srcOrd="7" destOrd="0" presId="urn:microsoft.com/office/officeart/2005/8/layout/chevron2"/>
    <dgm:cxn modelId="{5EB8BDA1-0485-49DF-8145-A93762B03625}" type="presParOf" srcId="{3E33FA6C-8926-41EE-8285-81D4AB5570EA}" destId="{9CE39DD7-53DB-4B5B-B67C-5A0AD318D10A}" srcOrd="8" destOrd="0" presId="urn:microsoft.com/office/officeart/2005/8/layout/chevron2"/>
    <dgm:cxn modelId="{83ECEB57-CAC8-4A2C-B6AC-1E8B01E2A8D1}" type="presParOf" srcId="{9CE39DD7-53DB-4B5B-B67C-5A0AD318D10A}" destId="{E8EFE44B-FF9F-4665-8139-F4E7E9BCB471}" srcOrd="0" destOrd="0" presId="urn:microsoft.com/office/officeart/2005/8/layout/chevron2"/>
    <dgm:cxn modelId="{614D3E21-10A0-4C90-BE33-F60BD6AB7810}" type="presParOf" srcId="{9CE39DD7-53DB-4B5B-B67C-5A0AD318D10A}" destId="{BDF64F59-5FF9-432B-8EB7-0E6D25F08F56}" srcOrd="1" destOrd="0" presId="urn:microsoft.com/office/officeart/2005/8/layout/chevron2"/>
    <dgm:cxn modelId="{A9832301-CFAE-4A6E-8754-A09469CE5DAF}" type="presParOf" srcId="{3E33FA6C-8926-41EE-8285-81D4AB5570EA}" destId="{67FA83D5-C2BB-430D-A0AD-1FF39BDB0D1C}" srcOrd="9" destOrd="0" presId="urn:microsoft.com/office/officeart/2005/8/layout/chevron2"/>
    <dgm:cxn modelId="{8D43B240-E10F-410A-B838-360A81265DBB}" type="presParOf" srcId="{3E33FA6C-8926-41EE-8285-81D4AB5570EA}" destId="{69C55C3A-3359-4D34-8D36-D31D7CF99085}" srcOrd="10" destOrd="0" presId="urn:microsoft.com/office/officeart/2005/8/layout/chevron2"/>
    <dgm:cxn modelId="{77806360-DAAD-42F0-B637-8A76483F8AE3}" type="presParOf" srcId="{69C55C3A-3359-4D34-8D36-D31D7CF99085}" destId="{D10E5646-5C6A-44EA-91B4-E4248F9DF627}" srcOrd="0" destOrd="0" presId="urn:microsoft.com/office/officeart/2005/8/layout/chevron2"/>
    <dgm:cxn modelId="{7625648D-ECBE-4013-9CAE-5F2AD4157063}" type="presParOf" srcId="{69C55C3A-3359-4D34-8D36-D31D7CF99085}" destId="{407A50E2-14F3-43AB-B849-9D2034FE3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69C1EE-8C21-4CC1-9C2D-6C63217167B3}" type="doc">
      <dgm:prSet loTypeId="urn:microsoft.com/office/officeart/2005/8/layout/cycle3#2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C70475-5EB3-4CE3-A702-3E9296574F1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95000"/>
                </a:schemeClr>
              </a:solidFill>
            </a:rPr>
            <a:t>10. </a:t>
          </a:r>
          <a:r>
            <a:rPr lang="ru-RU" sz="1200" dirty="0" smtClean="0">
              <a:solidFill>
                <a:schemeClr val="bg1">
                  <a:lumMod val="95000"/>
                </a:schemeClr>
              </a:solidFill>
            </a:rPr>
            <a:t>Основа для составления проекта местного бюджета</a:t>
          </a:r>
          <a:endParaRPr lang="ru-RU" sz="1200" dirty="0">
            <a:solidFill>
              <a:schemeClr val="bg1">
                <a:lumMod val="95000"/>
              </a:schemeClr>
            </a:solidFill>
          </a:endParaRPr>
        </a:p>
      </dgm:t>
    </dgm:pt>
    <dgm:pt modelId="{F88D2104-DF3E-47BD-B653-EED02F549FBD}" type="parTrans" cxnId="{22B679B5-3BE8-43D5-8298-F61350C1E5DC}">
      <dgm:prSet/>
      <dgm:spPr/>
      <dgm:t>
        <a:bodyPr/>
        <a:lstStyle/>
        <a:p>
          <a:endParaRPr lang="ru-RU"/>
        </a:p>
      </dgm:t>
    </dgm:pt>
    <dgm:pt modelId="{99A636C5-E401-4A77-9CA6-887767E440E3}" type="sibTrans" cxnId="{22B679B5-3BE8-43D5-8298-F61350C1E5DC}">
      <dgm:prSet/>
      <dgm:spPr/>
      <dgm:t>
        <a:bodyPr/>
        <a:lstStyle/>
        <a:p>
          <a:endParaRPr lang="ru-RU"/>
        </a:p>
      </dgm:t>
    </dgm:pt>
    <dgm:pt modelId="{15CA7EFE-7DC0-4BCF-9AED-DE543349FFF2}">
      <dgm:prSet phldrT="[Текст]" custT="1"/>
      <dgm:spPr/>
      <dgm:t>
        <a:bodyPr/>
        <a:lstStyle/>
        <a:p>
          <a:r>
            <a:rPr lang="ru-RU" sz="1200" b="1" dirty="0" smtClean="0"/>
            <a:t>12. </a:t>
          </a:r>
          <a:r>
            <a:rPr lang="ru-RU" sz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 на 2025 год и плановый период 2026 и 2027 годов.</a:t>
          </a:r>
          <a:endParaRPr lang="ru-RU" sz="1200" dirty="0"/>
        </a:p>
      </dgm:t>
    </dgm:pt>
    <dgm:pt modelId="{017F9BAF-A9B2-42E0-8248-FB5C716D49E2}" type="parTrans" cxnId="{A0FFFAF6-8430-4793-A498-071B9CCD2219}">
      <dgm:prSet/>
      <dgm:spPr/>
      <dgm:t>
        <a:bodyPr/>
        <a:lstStyle/>
        <a:p>
          <a:endParaRPr lang="ru-RU"/>
        </a:p>
      </dgm:t>
    </dgm:pt>
    <dgm:pt modelId="{FFA95746-C069-43E5-91EA-577C8D95BFEE}" type="sibTrans" cxnId="{A0FFFAF6-8430-4793-A498-071B9CCD2219}">
      <dgm:prSet/>
      <dgm:spPr/>
      <dgm:t>
        <a:bodyPr/>
        <a:lstStyle/>
        <a:p>
          <a:endParaRPr lang="ru-RU"/>
        </a:p>
      </dgm:t>
    </dgm:pt>
    <dgm:pt modelId="{949B522A-AA8D-4F1E-9B5E-5EBC4B638828}">
      <dgm:prSet phldrT="[Текст]" custT="1"/>
      <dgm:spPr/>
      <dgm:t>
        <a:bodyPr/>
        <a:lstStyle/>
        <a:p>
          <a:r>
            <a:rPr lang="ru-RU" sz="1200" b="1" dirty="0" smtClean="0"/>
            <a:t>13. </a:t>
          </a:r>
          <a:r>
            <a:rPr lang="ru-RU" sz="1200" dirty="0" smtClean="0"/>
            <a:t>Основные характеристики местного бюджета</a:t>
          </a:r>
          <a:endParaRPr lang="ru-RU" sz="1200" dirty="0"/>
        </a:p>
      </dgm:t>
    </dgm:pt>
    <dgm:pt modelId="{BD3BF54F-42D2-4CFE-B4A7-BA468F54332D}" type="parTrans" cxnId="{0A623155-3521-40E3-BDDB-FFC1DD63F9BC}">
      <dgm:prSet/>
      <dgm:spPr/>
      <dgm:t>
        <a:bodyPr/>
        <a:lstStyle/>
        <a:p>
          <a:endParaRPr lang="ru-RU"/>
        </a:p>
      </dgm:t>
    </dgm:pt>
    <dgm:pt modelId="{9DBB37EA-BD34-486D-9A89-6110803C6EA5}" type="sibTrans" cxnId="{0A623155-3521-40E3-BDDB-FFC1DD63F9BC}">
      <dgm:prSet/>
      <dgm:spPr/>
      <dgm:t>
        <a:bodyPr/>
        <a:lstStyle/>
        <a:p>
          <a:endParaRPr lang="ru-RU"/>
        </a:p>
      </dgm:t>
    </dgm:pt>
    <dgm:pt modelId="{6BE16D69-2114-4A23-A69A-DB3BEB8A9A6B}">
      <dgm:prSet phldrT="[Текст]" custT="1"/>
      <dgm:spPr/>
      <dgm:t>
        <a:bodyPr/>
        <a:lstStyle/>
        <a:p>
          <a:r>
            <a:rPr lang="ru-RU" sz="1200" b="1" dirty="0" smtClean="0"/>
            <a:t>15. </a:t>
          </a:r>
          <a:r>
            <a:rPr lang="ru-RU" sz="1200" dirty="0" smtClean="0"/>
            <a:t>Динамика предельного объема</a:t>
          </a:r>
          <a:r>
            <a:rPr lang="ru-RU" sz="1200" b="1" dirty="0" smtClean="0"/>
            <a:t> </a:t>
          </a:r>
          <a:r>
            <a:rPr lang="ru-RU" sz="1200" b="0" dirty="0" smtClean="0"/>
            <a:t>муниципального</a:t>
          </a:r>
          <a:r>
            <a:rPr lang="ru-RU" sz="1200" dirty="0" smtClean="0"/>
            <a:t> долга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F6BE3568-D034-426B-BA73-841A0D911943}" type="parTrans" cxnId="{F09629B2-BBEF-4EFB-BB7E-8BA41B75DB30}">
      <dgm:prSet/>
      <dgm:spPr/>
      <dgm:t>
        <a:bodyPr/>
        <a:lstStyle/>
        <a:p>
          <a:endParaRPr lang="ru-RU"/>
        </a:p>
      </dgm:t>
    </dgm:pt>
    <dgm:pt modelId="{F9208A67-1B70-45DB-99D9-EA1A9F83E4C8}" type="sibTrans" cxnId="{F09629B2-BBEF-4EFB-BB7E-8BA41B75DB30}">
      <dgm:prSet/>
      <dgm:spPr/>
      <dgm:t>
        <a:bodyPr/>
        <a:lstStyle/>
        <a:p>
          <a:endParaRPr lang="ru-RU"/>
        </a:p>
      </dgm:t>
    </dgm:pt>
    <dgm:pt modelId="{979DB79A-672F-492E-826A-69B4E8024A99}">
      <dgm:prSet phldrT="[Текст]" custT="1"/>
      <dgm:spPr/>
      <dgm:t>
        <a:bodyPr/>
        <a:lstStyle/>
        <a:p>
          <a:r>
            <a:rPr lang="ru-RU" sz="1200" b="1" dirty="0" smtClean="0"/>
            <a:t>16. </a:t>
          </a:r>
          <a:r>
            <a:rPr lang="ru-RU" sz="1200" b="0" dirty="0" smtClean="0"/>
            <a:t>Муниципальные </a:t>
          </a:r>
          <a:r>
            <a:rPr lang="ru-RU" sz="1200" dirty="0" smtClean="0"/>
            <a:t>внутренние заимствования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D511B42A-D7F3-477E-BF4B-9C67C05117C3}" type="parTrans" cxnId="{1DFB2102-167D-4FD6-B175-B4B9E3856B77}">
      <dgm:prSet/>
      <dgm:spPr/>
      <dgm:t>
        <a:bodyPr/>
        <a:lstStyle/>
        <a:p>
          <a:endParaRPr lang="ru-RU"/>
        </a:p>
      </dgm:t>
    </dgm:pt>
    <dgm:pt modelId="{E4EAB2FF-56D1-4632-8449-1DAFB8DB86AF}" type="sibTrans" cxnId="{1DFB2102-167D-4FD6-B175-B4B9E3856B77}">
      <dgm:prSet/>
      <dgm:spPr/>
      <dgm:t>
        <a:bodyPr/>
        <a:lstStyle/>
        <a:p>
          <a:endParaRPr lang="ru-RU"/>
        </a:p>
      </dgm:t>
    </dgm:pt>
    <dgm:pt modelId="{B6D26169-2234-4DD3-B344-CFB813BBA05E}">
      <dgm:prSet phldrT="[Текст]" custT="1"/>
      <dgm:spPr/>
      <dgm:t>
        <a:bodyPr/>
        <a:lstStyle/>
        <a:p>
          <a:r>
            <a:rPr lang="ru-RU" sz="1200" dirty="0" smtClean="0"/>
            <a:t>11.Основные параметры прогноза социально - экономического развития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области, инвестиции</a:t>
          </a:r>
          <a:endParaRPr lang="ru-RU" sz="1200" dirty="0"/>
        </a:p>
      </dgm:t>
    </dgm:pt>
    <dgm:pt modelId="{24EAE8E6-5B5D-414E-BF4C-ECC682685E21}" type="parTrans" cxnId="{5C15469A-B699-4E6C-915D-6210158BB29C}">
      <dgm:prSet/>
      <dgm:spPr/>
      <dgm:t>
        <a:bodyPr/>
        <a:lstStyle/>
        <a:p>
          <a:endParaRPr lang="ru-RU"/>
        </a:p>
      </dgm:t>
    </dgm:pt>
    <dgm:pt modelId="{C3D43298-5285-4659-B705-EC2466CAB8E7}" type="sibTrans" cxnId="{5C15469A-B699-4E6C-915D-6210158BB29C}">
      <dgm:prSet/>
      <dgm:spPr/>
      <dgm:t>
        <a:bodyPr/>
        <a:lstStyle/>
        <a:p>
          <a:endParaRPr lang="ru-RU"/>
        </a:p>
      </dgm:t>
    </dgm:pt>
    <dgm:pt modelId="{2BE54972-B55B-4DFE-A81A-19FBAF1EFB74}" type="pres">
      <dgm:prSet presAssocID="{E169C1EE-8C21-4CC1-9C2D-6C6321716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76F9-3CD9-415C-B3CE-DE2F838FA527}" type="pres">
      <dgm:prSet presAssocID="{E169C1EE-8C21-4CC1-9C2D-6C63217167B3}" presName="cycle" presStyleCnt="0"/>
      <dgm:spPr/>
    </dgm:pt>
    <dgm:pt modelId="{4868DEDE-41A0-45AB-90A7-16D16AC1A1DD}" type="pres">
      <dgm:prSet presAssocID="{E7C70475-5EB3-4CE3-A702-3E9296574F1B}" presName="nodeFirstNode" presStyleLbl="node1" presStyleIdx="0" presStyleCnt="6" custScaleX="146192" custRadScaleRad="98465" custRadScaleInc="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3550-317A-4D7A-844B-11C126F6DD7C}" type="pres">
      <dgm:prSet presAssocID="{99A636C5-E401-4A77-9CA6-887767E440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7C329ED-C3AB-4B76-9C9E-14E15AA405FA}" type="pres">
      <dgm:prSet presAssocID="{B6D26169-2234-4DD3-B344-CFB813BBA05E}" presName="nodeFollowingNodes" presStyleLbl="node1" presStyleIdx="1" presStyleCnt="6" custScaleX="165174" custScaleY="129533" custRadScaleRad="105078" custRadScaleInc="1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B851-FAA7-49D1-A3DB-8BF3F73DBA62}" type="pres">
      <dgm:prSet presAssocID="{15CA7EFE-7DC0-4BCF-9AED-DE543349FFF2}" presName="nodeFollowingNodes" presStyleLbl="node1" presStyleIdx="2" presStyleCnt="6" custScaleX="178852" custScaleY="152307" custRadScaleRad="104756" custRadScaleInc="-1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9B1F-1F48-431C-AC73-BF36AE7368C1}" type="pres">
      <dgm:prSet presAssocID="{949B522A-AA8D-4F1E-9B5E-5EBC4B638828}" presName="nodeFollowingNodes" presStyleLbl="node1" presStyleIdx="3" presStyleCnt="6" custScaleX="17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BF72D-A7CD-463E-9A0E-AF8EBD2D9A35}" type="pres">
      <dgm:prSet presAssocID="{6BE16D69-2114-4A23-A69A-DB3BEB8A9A6B}" presName="nodeFollowingNodes" presStyleLbl="node1" presStyleIdx="4" presStyleCnt="6" custScaleX="163961" custScaleY="156415" custRadScaleRad="99683" custRadScaleInc="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BB9-1FBB-42D4-96E4-B59DCBE2BC0D}" type="pres">
      <dgm:prSet presAssocID="{979DB79A-672F-492E-826A-69B4E8024A99}" presName="nodeFollowingNodes" presStyleLbl="node1" presStyleIdx="5" presStyleCnt="6" custScaleX="172689" custScaleY="132006" custRadScaleRad="98367" custRadScaleInc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433E3-7BAF-4D24-95F8-89E3FFF09973}" type="presOf" srcId="{949B522A-AA8D-4F1E-9B5E-5EBC4B638828}" destId="{30D19B1F-1F48-431C-AC73-BF36AE7368C1}" srcOrd="0" destOrd="0" presId="urn:microsoft.com/office/officeart/2005/8/layout/cycle3#2"/>
    <dgm:cxn modelId="{A0FFFAF6-8430-4793-A498-071B9CCD2219}" srcId="{E169C1EE-8C21-4CC1-9C2D-6C63217167B3}" destId="{15CA7EFE-7DC0-4BCF-9AED-DE543349FFF2}" srcOrd="2" destOrd="0" parTransId="{017F9BAF-A9B2-42E0-8248-FB5C716D49E2}" sibTransId="{FFA95746-C069-43E5-91EA-577C8D95BFEE}"/>
    <dgm:cxn modelId="{9BCCBF78-DB9B-43D2-82FB-027BF4F65DE1}" type="presOf" srcId="{15CA7EFE-7DC0-4BCF-9AED-DE543349FFF2}" destId="{23F0B851-FAA7-49D1-A3DB-8BF3F73DBA62}" srcOrd="0" destOrd="0" presId="urn:microsoft.com/office/officeart/2005/8/layout/cycle3#2"/>
    <dgm:cxn modelId="{5C15469A-B699-4E6C-915D-6210158BB29C}" srcId="{E169C1EE-8C21-4CC1-9C2D-6C63217167B3}" destId="{B6D26169-2234-4DD3-B344-CFB813BBA05E}" srcOrd="1" destOrd="0" parTransId="{24EAE8E6-5B5D-414E-BF4C-ECC682685E21}" sibTransId="{C3D43298-5285-4659-B705-EC2466CAB8E7}"/>
    <dgm:cxn modelId="{22B679B5-3BE8-43D5-8298-F61350C1E5DC}" srcId="{E169C1EE-8C21-4CC1-9C2D-6C63217167B3}" destId="{E7C70475-5EB3-4CE3-A702-3E9296574F1B}" srcOrd="0" destOrd="0" parTransId="{F88D2104-DF3E-47BD-B653-EED02F549FBD}" sibTransId="{99A636C5-E401-4A77-9CA6-887767E440E3}"/>
    <dgm:cxn modelId="{D1CB64D1-1126-4B62-8ACA-398D79008804}" type="presOf" srcId="{979DB79A-672F-492E-826A-69B4E8024A99}" destId="{53B89BB9-1FBB-42D4-96E4-B59DCBE2BC0D}" srcOrd="0" destOrd="0" presId="urn:microsoft.com/office/officeart/2005/8/layout/cycle3#2"/>
    <dgm:cxn modelId="{1DFB2102-167D-4FD6-B175-B4B9E3856B77}" srcId="{E169C1EE-8C21-4CC1-9C2D-6C63217167B3}" destId="{979DB79A-672F-492E-826A-69B4E8024A99}" srcOrd="5" destOrd="0" parTransId="{D511B42A-D7F3-477E-BF4B-9C67C05117C3}" sibTransId="{E4EAB2FF-56D1-4632-8449-1DAFB8DB86AF}"/>
    <dgm:cxn modelId="{C417F35D-852B-4105-B0FB-50F5E39DADB5}" type="presOf" srcId="{E169C1EE-8C21-4CC1-9C2D-6C63217167B3}" destId="{2BE54972-B55B-4DFE-A81A-19FBAF1EFB74}" srcOrd="0" destOrd="0" presId="urn:microsoft.com/office/officeart/2005/8/layout/cycle3#2"/>
    <dgm:cxn modelId="{F09629B2-BBEF-4EFB-BB7E-8BA41B75DB30}" srcId="{E169C1EE-8C21-4CC1-9C2D-6C63217167B3}" destId="{6BE16D69-2114-4A23-A69A-DB3BEB8A9A6B}" srcOrd="4" destOrd="0" parTransId="{F6BE3568-D034-426B-BA73-841A0D911943}" sibTransId="{F9208A67-1B70-45DB-99D9-EA1A9F83E4C8}"/>
    <dgm:cxn modelId="{627F85B6-8AC5-4DEC-969E-1B64BD5A62C0}" type="presOf" srcId="{6BE16D69-2114-4A23-A69A-DB3BEB8A9A6B}" destId="{D7FBF72D-A7CD-463E-9A0E-AF8EBD2D9A35}" srcOrd="0" destOrd="0" presId="urn:microsoft.com/office/officeart/2005/8/layout/cycle3#2"/>
    <dgm:cxn modelId="{B259EDED-7BE0-4095-AF56-5E9C6E8FE49A}" type="presOf" srcId="{B6D26169-2234-4DD3-B344-CFB813BBA05E}" destId="{67C329ED-C3AB-4B76-9C9E-14E15AA405FA}" srcOrd="0" destOrd="0" presId="urn:microsoft.com/office/officeart/2005/8/layout/cycle3#2"/>
    <dgm:cxn modelId="{E035B8D9-38FC-4DD5-8F72-D56E0DAE9DA6}" type="presOf" srcId="{E7C70475-5EB3-4CE3-A702-3E9296574F1B}" destId="{4868DEDE-41A0-45AB-90A7-16D16AC1A1DD}" srcOrd="0" destOrd="0" presId="urn:microsoft.com/office/officeart/2005/8/layout/cycle3#2"/>
    <dgm:cxn modelId="{0A623155-3521-40E3-BDDB-FFC1DD63F9BC}" srcId="{E169C1EE-8C21-4CC1-9C2D-6C63217167B3}" destId="{949B522A-AA8D-4F1E-9B5E-5EBC4B638828}" srcOrd="3" destOrd="0" parTransId="{BD3BF54F-42D2-4CFE-B4A7-BA468F54332D}" sibTransId="{9DBB37EA-BD34-486D-9A89-6110803C6EA5}"/>
    <dgm:cxn modelId="{B27A0AB5-54D4-4B13-AE7D-A39A0A98F6C4}" type="presOf" srcId="{99A636C5-E401-4A77-9CA6-887767E440E3}" destId="{A5693550-317A-4D7A-844B-11C126F6DD7C}" srcOrd="0" destOrd="0" presId="urn:microsoft.com/office/officeart/2005/8/layout/cycle3#2"/>
    <dgm:cxn modelId="{E592FFD5-5E29-4440-930C-20547549DC33}" type="presParOf" srcId="{2BE54972-B55B-4DFE-A81A-19FBAF1EFB74}" destId="{3F2B76F9-3CD9-415C-B3CE-DE2F838FA527}" srcOrd="0" destOrd="0" presId="urn:microsoft.com/office/officeart/2005/8/layout/cycle3#2"/>
    <dgm:cxn modelId="{6E904F5A-92EC-4C32-B586-4FC467096F3E}" type="presParOf" srcId="{3F2B76F9-3CD9-415C-B3CE-DE2F838FA527}" destId="{4868DEDE-41A0-45AB-90A7-16D16AC1A1DD}" srcOrd="0" destOrd="0" presId="urn:microsoft.com/office/officeart/2005/8/layout/cycle3#2"/>
    <dgm:cxn modelId="{84378D37-D757-46B6-B3C9-D58A2B3A54A3}" type="presParOf" srcId="{3F2B76F9-3CD9-415C-B3CE-DE2F838FA527}" destId="{A5693550-317A-4D7A-844B-11C126F6DD7C}" srcOrd="1" destOrd="0" presId="urn:microsoft.com/office/officeart/2005/8/layout/cycle3#2"/>
    <dgm:cxn modelId="{82BC39B7-F340-47DC-A99E-F9B0C377418F}" type="presParOf" srcId="{3F2B76F9-3CD9-415C-B3CE-DE2F838FA527}" destId="{67C329ED-C3AB-4B76-9C9E-14E15AA405FA}" srcOrd="2" destOrd="0" presId="urn:microsoft.com/office/officeart/2005/8/layout/cycle3#2"/>
    <dgm:cxn modelId="{7A044A64-8F16-4EAF-B0B9-67704AC674A8}" type="presParOf" srcId="{3F2B76F9-3CD9-415C-B3CE-DE2F838FA527}" destId="{23F0B851-FAA7-49D1-A3DB-8BF3F73DBA62}" srcOrd="3" destOrd="0" presId="urn:microsoft.com/office/officeart/2005/8/layout/cycle3#2"/>
    <dgm:cxn modelId="{E1AB7494-0FF6-4E9A-A405-0FFFABF46F95}" type="presParOf" srcId="{3F2B76F9-3CD9-415C-B3CE-DE2F838FA527}" destId="{30D19B1F-1F48-431C-AC73-BF36AE7368C1}" srcOrd="4" destOrd="0" presId="urn:microsoft.com/office/officeart/2005/8/layout/cycle3#2"/>
    <dgm:cxn modelId="{78BFD050-1C4F-4E64-989B-3B16359913ED}" type="presParOf" srcId="{3F2B76F9-3CD9-415C-B3CE-DE2F838FA527}" destId="{D7FBF72D-A7CD-463E-9A0E-AF8EBD2D9A35}" srcOrd="5" destOrd="0" presId="urn:microsoft.com/office/officeart/2005/8/layout/cycle3#2"/>
    <dgm:cxn modelId="{9A9739C4-AC41-40E0-A3BE-E2C16264EE03}" type="presParOf" srcId="{3F2B76F9-3CD9-415C-B3CE-DE2F838FA527}" destId="{53B89BB9-1FBB-42D4-96E4-B59DCBE2BC0D}" srcOrd="6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443FD-4109-4252-B64E-54F70B6D2FAF}" type="doc">
      <dgm:prSet loTypeId="urn:microsoft.com/office/officeart/2005/8/layout/chevron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92D224A-EF75-45A7-9D19-80C993FBEF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64D147-982D-4E00-A83E-370243986207}" type="parTrans" cxnId="{1BF18581-44A0-4F0E-8A25-5E76A6953B48}">
      <dgm:prSet/>
      <dgm:spPr/>
      <dgm:t>
        <a:bodyPr/>
        <a:lstStyle/>
        <a:p>
          <a:endParaRPr lang="ru-RU"/>
        </a:p>
      </dgm:t>
    </dgm:pt>
    <dgm:pt modelId="{2646F484-68D9-4993-96C0-68AC0CE92F48}" type="sibTrans" cxnId="{1BF18581-44A0-4F0E-8A25-5E76A6953B48}">
      <dgm:prSet/>
      <dgm:spPr/>
      <dgm:t>
        <a:bodyPr/>
        <a:lstStyle/>
        <a:p>
          <a:endParaRPr lang="ru-RU"/>
        </a:p>
      </dgm:t>
    </dgm:pt>
    <dgm:pt modelId="{AFE4B2ED-7CCE-406D-87D8-3D4A150E0E71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8228A36D-F386-4057-8265-A101DDEF7ACA}" type="parTrans" cxnId="{3B751DF3-1A40-45A0-8B1B-6B2904B58262}">
      <dgm:prSet/>
      <dgm:spPr/>
      <dgm:t>
        <a:bodyPr/>
        <a:lstStyle/>
        <a:p>
          <a:endParaRPr lang="ru-RU"/>
        </a:p>
      </dgm:t>
    </dgm:pt>
    <dgm:pt modelId="{D2FF0059-F2A0-4A03-8F9C-554D446207B5}" type="sibTrans" cxnId="{3B751DF3-1A40-45A0-8B1B-6B2904B58262}">
      <dgm:prSet/>
      <dgm:spPr/>
      <dgm:t>
        <a:bodyPr/>
        <a:lstStyle/>
        <a:p>
          <a:endParaRPr lang="ru-RU"/>
        </a:p>
      </dgm:t>
    </dgm:pt>
    <dgm:pt modelId="{3D36AC36-09CA-4CA0-B0EC-68733942B2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4CAA153-7BD5-42A9-8071-A69AB7AC9CA9}" type="parTrans" cxnId="{5B6A8AD3-C289-46E7-99B7-C9C6FE658125}">
      <dgm:prSet/>
      <dgm:spPr/>
      <dgm:t>
        <a:bodyPr/>
        <a:lstStyle/>
        <a:p>
          <a:endParaRPr lang="ru-RU"/>
        </a:p>
      </dgm:t>
    </dgm:pt>
    <dgm:pt modelId="{49449E32-5772-4CB1-ABD4-B0E776C60D35}" type="sibTrans" cxnId="{5B6A8AD3-C289-46E7-99B7-C9C6FE658125}">
      <dgm:prSet/>
      <dgm:spPr/>
      <dgm:t>
        <a:bodyPr/>
        <a:lstStyle/>
        <a:p>
          <a:endParaRPr lang="ru-RU"/>
        </a:p>
      </dgm:t>
    </dgm:pt>
    <dgm:pt modelId="{40A85781-DEA2-4C0C-98A4-406ABF71F202}">
      <dgm:prSet phldrT="[Текст]"/>
      <dgm:spPr/>
      <dgm:t>
        <a:bodyPr/>
        <a:lstStyle/>
        <a:p>
          <a:pPr algn="just"/>
          <a:r>
            <a:rPr lang="ru-RU" dirty="0" smtClean="0"/>
            <a:t>Прогнозе социально-экономического развития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 </a:t>
          </a:r>
          <a:endParaRPr lang="ru-RU" dirty="0"/>
        </a:p>
      </dgm:t>
    </dgm:pt>
    <dgm:pt modelId="{6533D6CE-CFCD-4E41-A927-3E38B684D36E}" type="parTrans" cxnId="{FA33E505-C141-491E-B3AF-4DDF4016E4CA}">
      <dgm:prSet/>
      <dgm:spPr/>
      <dgm:t>
        <a:bodyPr/>
        <a:lstStyle/>
        <a:p>
          <a:endParaRPr lang="ru-RU"/>
        </a:p>
      </dgm:t>
    </dgm:pt>
    <dgm:pt modelId="{52486F12-55BB-41C2-A899-83E5ECD37DD4}" type="sibTrans" cxnId="{FA33E505-C141-491E-B3AF-4DDF4016E4CA}">
      <dgm:prSet/>
      <dgm:spPr/>
      <dgm:t>
        <a:bodyPr/>
        <a:lstStyle/>
        <a:p>
          <a:endParaRPr lang="ru-RU"/>
        </a:p>
      </dgm:t>
    </dgm:pt>
    <dgm:pt modelId="{71CDFE42-A0E6-4673-9A37-98F31EDCAB6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4679A7-A491-428C-A291-457359A663AA}" type="parTrans" cxnId="{4BDB4A68-0DEC-49A8-BF62-2E89B73AEDA5}">
      <dgm:prSet/>
      <dgm:spPr/>
      <dgm:t>
        <a:bodyPr/>
        <a:lstStyle/>
        <a:p>
          <a:endParaRPr lang="ru-RU"/>
        </a:p>
      </dgm:t>
    </dgm:pt>
    <dgm:pt modelId="{00F31256-735F-44B9-8448-7FEE36E7BFD4}" type="sibTrans" cxnId="{4BDB4A68-0DEC-49A8-BF62-2E89B73AEDA5}">
      <dgm:prSet/>
      <dgm:spPr/>
      <dgm:t>
        <a:bodyPr/>
        <a:lstStyle/>
        <a:p>
          <a:endParaRPr lang="ru-RU"/>
        </a:p>
      </dgm:t>
    </dgm:pt>
    <dgm:pt modelId="{85E8E755-A9B9-49FC-A6A0-0742D77C92B3}">
      <dgm:prSet phldrT="[Текст]"/>
      <dgm:spPr/>
      <dgm:t>
        <a:bodyPr/>
        <a:lstStyle/>
        <a:p>
          <a:r>
            <a:rPr lang="ru-RU" smtClean="0"/>
            <a:t>Муниципальных </a:t>
          </a:r>
          <a:r>
            <a:rPr lang="ru-RU" dirty="0" smtClean="0"/>
            <a:t>программах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BE52218C-DDD2-4AAE-845F-3F7EB865AC9C}" type="parTrans" cxnId="{82882DEF-8EB2-46A5-8F4F-EE9A594847D2}">
      <dgm:prSet/>
      <dgm:spPr/>
      <dgm:t>
        <a:bodyPr/>
        <a:lstStyle/>
        <a:p>
          <a:endParaRPr lang="ru-RU"/>
        </a:p>
      </dgm:t>
    </dgm:pt>
    <dgm:pt modelId="{99224077-FD36-4A1E-9ACC-8622E24886E1}" type="sibTrans" cxnId="{82882DEF-8EB2-46A5-8F4F-EE9A594847D2}">
      <dgm:prSet/>
      <dgm:spPr/>
      <dgm:t>
        <a:bodyPr/>
        <a:lstStyle/>
        <a:p>
          <a:endParaRPr lang="ru-RU"/>
        </a:p>
      </dgm:t>
    </dgm:pt>
    <dgm:pt modelId="{37154AD2-8985-4B3D-80BF-C5D5F2FFB67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CCD9A8-32DC-4035-ABF3-21E596504BF7}" type="parTrans" cxnId="{7CC52894-CE16-4E89-82C8-BECEDAC77D19}">
      <dgm:prSet/>
      <dgm:spPr/>
      <dgm:t>
        <a:bodyPr/>
        <a:lstStyle/>
        <a:p>
          <a:endParaRPr lang="ru-RU"/>
        </a:p>
      </dgm:t>
    </dgm:pt>
    <dgm:pt modelId="{B9366FAA-2418-48C6-8D2E-0520178B7BF2}" type="sibTrans" cxnId="{7CC52894-CE16-4E89-82C8-BECEDAC77D19}">
      <dgm:prSet/>
      <dgm:spPr/>
      <dgm:t>
        <a:bodyPr/>
        <a:lstStyle/>
        <a:p>
          <a:endParaRPr lang="ru-RU"/>
        </a:p>
      </dgm:t>
    </dgm:pt>
    <dgm:pt modelId="{B24A5073-C237-49E7-87D8-D4C2C2C81C97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A48F0A44-B36E-43FF-B81D-D82CDDDF4CB3}" type="parTrans" cxnId="{6DED322F-B845-4DAC-A938-42505E213244}">
      <dgm:prSet/>
      <dgm:spPr/>
      <dgm:t>
        <a:bodyPr/>
        <a:lstStyle/>
        <a:p>
          <a:endParaRPr lang="ru-RU"/>
        </a:p>
      </dgm:t>
    </dgm:pt>
    <dgm:pt modelId="{2A897B05-904A-439A-9324-E91166485347}" type="sibTrans" cxnId="{6DED322F-B845-4DAC-A938-42505E213244}">
      <dgm:prSet/>
      <dgm:spPr/>
      <dgm:t>
        <a:bodyPr/>
        <a:lstStyle/>
        <a:p>
          <a:endParaRPr lang="ru-RU"/>
        </a:p>
      </dgm:t>
    </dgm:pt>
    <dgm:pt modelId="{2629717B-BC0B-4481-A5B0-FB4CD3B7817B}" type="pres">
      <dgm:prSet presAssocID="{365443FD-4109-4252-B64E-54F70B6D2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27F21-B94E-418B-BFAC-93605533E023}" type="pres">
      <dgm:prSet presAssocID="{C92D224A-EF75-45A7-9D19-80C993FBEFF6}" presName="composite" presStyleCnt="0"/>
      <dgm:spPr/>
    </dgm:pt>
    <dgm:pt modelId="{49BDEC04-19BF-4E31-AE01-C955FAEEA15B}" type="pres">
      <dgm:prSet presAssocID="{C92D224A-EF75-45A7-9D19-80C993FBEF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7750-5575-4CCE-AFCB-2695020A8531}" type="pres">
      <dgm:prSet presAssocID="{C92D224A-EF75-45A7-9D19-80C993FBEF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655-377F-4DA1-9EFA-48B07A003DE6}" type="pres">
      <dgm:prSet presAssocID="{2646F484-68D9-4993-96C0-68AC0CE92F48}" presName="sp" presStyleCnt="0"/>
      <dgm:spPr/>
    </dgm:pt>
    <dgm:pt modelId="{1AF4E933-0E4B-459F-A3D7-B9E9FA351293}" type="pres">
      <dgm:prSet presAssocID="{3D36AC36-09CA-4CA0-B0EC-68733942B222}" presName="composite" presStyleCnt="0"/>
      <dgm:spPr/>
    </dgm:pt>
    <dgm:pt modelId="{DF1AB357-A522-417C-9750-37C06D5C766A}" type="pres">
      <dgm:prSet presAssocID="{3D36AC36-09CA-4CA0-B0EC-68733942B2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402-4E5E-44CC-82AD-B149CF108582}" type="pres">
      <dgm:prSet presAssocID="{3D36AC36-09CA-4CA0-B0EC-68733942B2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B5B-5971-450C-9327-EACBB3CB8625}" type="pres">
      <dgm:prSet presAssocID="{49449E32-5772-4CB1-ABD4-B0E776C60D35}" presName="sp" presStyleCnt="0"/>
      <dgm:spPr/>
    </dgm:pt>
    <dgm:pt modelId="{0934667C-2EF5-4566-A77E-FAEB119F44E4}" type="pres">
      <dgm:prSet presAssocID="{71CDFE42-A0E6-4673-9A37-98F31EDCAB6D}" presName="composite" presStyleCnt="0"/>
      <dgm:spPr/>
    </dgm:pt>
    <dgm:pt modelId="{C2E55BD0-FF65-4559-9816-0C07D72B6343}" type="pres">
      <dgm:prSet presAssocID="{71CDFE42-A0E6-4673-9A37-98F31EDC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FDCD0-EC4C-4565-ACCA-501CCC0B53A3}" type="pres">
      <dgm:prSet presAssocID="{71CDFE42-A0E6-4673-9A37-98F31EDCAB6D}" presName="descendantText" presStyleLbl="alignAcc1" presStyleIdx="2" presStyleCnt="4" custScaleY="12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9CB4-3D26-4A0E-9843-0E42E441A8BC}" type="pres">
      <dgm:prSet presAssocID="{00F31256-735F-44B9-8448-7FEE36E7BFD4}" presName="sp" presStyleCnt="0"/>
      <dgm:spPr/>
    </dgm:pt>
    <dgm:pt modelId="{929FECF1-BF7C-4750-9D64-EB0C06A5A525}" type="pres">
      <dgm:prSet presAssocID="{37154AD2-8985-4B3D-80BF-C5D5F2FFB678}" presName="composite" presStyleCnt="0"/>
      <dgm:spPr/>
    </dgm:pt>
    <dgm:pt modelId="{063F505C-148F-484A-B073-3A52F7B03517}" type="pres">
      <dgm:prSet presAssocID="{37154AD2-8985-4B3D-80BF-C5D5F2FFB6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5681-C0CF-4651-B6EC-4335D25C0154}" type="pres">
      <dgm:prSet presAssocID="{37154AD2-8985-4B3D-80BF-C5D5F2FFB6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57A78-E7F6-4A55-82E6-01E4748D02C5}" type="presOf" srcId="{3D36AC36-09CA-4CA0-B0EC-68733942B222}" destId="{DF1AB357-A522-417C-9750-37C06D5C766A}" srcOrd="0" destOrd="0" presId="urn:microsoft.com/office/officeart/2005/8/layout/chevron2"/>
    <dgm:cxn modelId="{6ACB3009-B28C-4133-9AA8-61808B7B2E17}" type="presOf" srcId="{37154AD2-8985-4B3D-80BF-C5D5F2FFB678}" destId="{063F505C-148F-484A-B073-3A52F7B03517}" srcOrd="0" destOrd="0" presId="urn:microsoft.com/office/officeart/2005/8/layout/chevron2"/>
    <dgm:cxn modelId="{81F76550-3461-4F12-A5AB-D557CAF89D0B}" type="presOf" srcId="{B24A5073-C237-49E7-87D8-D4C2C2C81C97}" destId="{E4CFDCD0-EC4C-4565-ACCA-501CCC0B53A3}" srcOrd="0" destOrd="0" presId="urn:microsoft.com/office/officeart/2005/8/layout/chevron2"/>
    <dgm:cxn modelId="{5AFD1F7A-EAA0-4794-AF72-DAB5CE30D3A8}" type="presOf" srcId="{365443FD-4109-4252-B64E-54F70B6D2FAF}" destId="{2629717B-BC0B-4481-A5B0-FB4CD3B7817B}" srcOrd="0" destOrd="0" presId="urn:microsoft.com/office/officeart/2005/8/layout/chevron2"/>
    <dgm:cxn modelId="{2E558F6C-7ECE-46A2-A23D-36B81F2740CC}" type="presOf" srcId="{71CDFE42-A0E6-4673-9A37-98F31EDCAB6D}" destId="{C2E55BD0-FF65-4559-9816-0C07D72B6343}" srcOrd="0" destOrd="0" presId="urn:microsoft.com/office/officeart/2005/8/layout/chevron2"/>
    <dgm:cxn modelId="{3B751DF3-1A40-45A0-8B1B-6B2904B58262}" srcId="{C92D224A-EF75-45A7-9D19-80C993FBEFF6}" destId="{AFE4B2ED-7CCE-406D-87D8-3D4A150E0E71}" srcOrd="0" destOrd="0" parTransId="{8228A36D-F386-4057-8265-A101DDEF7ACA}" sibTransId="{D2FF0059-F2A0-4A03-8F9C-554D446207B5}"/>
    <dgm:cxn modelId="{1BF18581-44A0-4F0E-8A25-5E76A6953B48}" srcId="{365443FD-4109-4252-B64E-54F70B6D2FAF}" destId="{C92D224A-EF75-45A7-9D19-80C993FBEFF6}" srcOrd="0" destOrd="0" parTransId="{8864D147-982D-4E00-A83E-370243986207}" sibTransId="{2646F484-68D9-4993-96C0-68AC0CE92F48}"/>
    <dgm:cxn modelId="{0CC925C6-E3F5-41D4-A717-B5CD9C442F72}" type="presOf" srcId="{C92D224A-EF75-45A7-9D19-80C993FBEFF6}" destId="{49BDEC04-19BF-4E31-AE01-C955FAEEA15B}" srcOrd="0" destOrd="0" presId="urn:microsoft.com/office/officeart/2005/8/layout/chevron2"/>
    <dgm:cxn modelId="{4BDB4A68-0DEC-49A8-BF62-2E89B73AEDA5}" srcId="{365443FD-4109-4252-B64E-54F70B6D2FAF}" destId="{71CDFE42-A0E6-4673-9A37-98F31EDCAB6D}" srcOrd="2" destOrd="0" parTransId="{8C4679A7-A491-428C-A291-457359A663AA}" sibTransId="{00F31256-735F-44B9-8448-7FEE36E7BFD4}"/>
    <dgm:cxn modelId="{5B6A8AD3-C289-46E7-99B7-C9C6FE658125}" srcId="{365443FD-4109-4252-B64E-54F70B6D2FAF}" destId="{3D36AC36-09CA-4CA0-B0EC-68733942B222}" srcOrd="1" destOrd="0" parTransId="{14CAA153-7BD5-42A9-8071-A69AB7AC9CA9}" sibTransId="{49449E32-5772-4CB1-ABD4-B0E776C60D35}"/>
    <dgm:cxn modelId="{8D11D9B4-7687-4F9D-91B8-3B2196C98A44}" type="presOf" srcId="{40A85781-DEA2-4C0C-98A4-406ABF71F202}" destId="{16CC3402-4E5E-44CC-82AD-B149CF108582}" srcOrd="0" destOrd="0" presId="urn:microsoft.com/office/officeart/2005/8/layout/chevron2"/>
    <dgm:cxn modelId="{FECCD2ED-BC67-4779-B5A7-6D6BEB552C29}" type="presOf" srcId="{AFE4B2ED-7CCE-406D-87D8-3D4A150E0E71}" destId="{ADC57750-5575-4CCE-AFCB-2695020A8531}" srcOrd="0" destOrd="0" presId="urn:microsoft.com/office/officeart/2005/8/layout/chevron2"/>
    <dgm:cxn modelId="{51E286F7-4AE6-410A-AA1C-464881EAB2F2}" type="presOf" srcId="{85E8E755-A9B9-49FC-A6A0-0742D77C92B3}" destId="{35175681-C0CF-4651-B6EC-4335D25C0154}" srcOrd="0" destOrd="0" presId="urn:microsoft.com/office/officeart/2005/8/layout/chevron2"/>
    <dgm:cxn modelId="{6DED322F-B845-4DAC-A938-42505E213244}" srcId="{71CDFE42-A0E6-4673-9A37-98F31EDCAB6D}" destId="{B24A5073-C237-49E7-87D8-D4C2C2C81C97}" srcOrd="0" destOrd="0" parTransId="{A48F0A44-B36E-43FF-B81D-D82CDDDF4CB3}" sibTransId="{2A897B05-904A-439A-9324-E91166485347}"/>
    <dgm:cxn modelId="{FA33E505-C141-491E-B3AF-4DDF4016E4CA}" srcId="{3D36AC36-09CA-4CA0-B0EC-68733942B222}" destId="{40A85781-DEA2-4C0C-98A4-406ABF71F202}" srcOrd="0" destOrd="0" parTransId="{6533D6CE-CFCD-4E41-A927-3E38B684D36E}" sibTransId="{52486F12-55BB-41C2-A899-83E5ECD37DD4}"/>
    <dgm:cxn modelId="{7CC52894-CE16-4E89-82C8-BECEDAC77D19}" srcId="{365443FD-4109-4252-B64E-54F70B6D2FAF}" destId="{37154AD2-8985-4B3D-80BF-C5D5F2FFB678}" srcOrd="3" destOrd="0" parTransId="{E6CCD9A8-32DC-4035-ABF3-21E596504BF7}" sibTransId="{B9366FAA-2418-48C6-8D2E-0520178B7BF2}"/>
    <dgm:cxn modelId="{82882DEF-8EB2-46A5-8F4F-EE9A594847D2}" srcId="{37154AD2-8985-4B3D-80BF-C5D5F2FFB678}" destId="{85E8E755-A9B9-49FC-A6A0-0742D77C92B3}" srcOrd="0" destOrd="0" parTransId="{BE52218C-DDD2-4AAE-845F-3F7EB865AC9C}" sibTransId="{99224077-FD36-4A1E-9ACC-8622E24886E1}"/>
    <dgm:cxn modelId="{73350883-BF5A-4A52-A56A-BDD533295044}" type="presParOf" srcId="{2629717B-BC0B-4481-A5B0-FB4CD3B7817B}" destId="{BDB27F21-B94E-418B-BFAC-93605533E023}" srcOrd="0" destOrd="0" presId="urn:microsoft.com/office/officeart/2005/8/layout/chevron2"/>
    <dgm:cxn modelId="{31D9956B-911B-4D8D-8FD1-939331157EA6}" type="presParOf" srcId="{BDB27F21-B94E-418B-BFAC-93605533E023}" destId="{49BDEC04-19BF-4E31-AE01-C955FAEEA15B}" srcOrd="0" destOrd="0" presId="urn:microsoft.com/office/officeart/2005/8/layout/chevron2"/>
    <dgm:cxn modelId="{5B361AA9-4025-425A-98AA-79A262BA83FE}" type="presParOf" srcId="{BDB27F21-B94E-418B-BFAC-93605533E023}" destId="{ADC57750-5575-4CCE-AFCB-2695020A8531}" srcOrd="1" destOrd="0" presId="urn:microsoft.com/office/officeart/2005/8/layout/chevron2"/>
    <dgm:cxn modelId="{DEDF028C-316E-416D-AAF1-673927B3222D}" type="presParOf" srcId="{2629717B-BC0B-4481-A5B0-FB4CD3B7817B}" destId="{44185655-377F-4DA1-9EFA-48B07A003DE6}" srcOrd="1" destOrd="0" presId="urn:microsoft.com/office/officeart/2005/8/layout/chevron2"/>
    <dgm:cxn modelId="{3736CB6A-0143-4DBC-8A7C-3ABE15590AB5}" type="presParOf" srcId="{2629717B-BC0B-4481-A5B0-FB4CD3B7817B}" destId="{1AF4E933-0E4B-459F-A3D7-B9E9FA351293}" srcOrd="2" destOrd="0" presId="urn:microsoft.com/office/officeart/2005/8/layout/chevron2"/>
    <dgm:cxn modelId="{289FB543-AA90-4682-8F49-F60A52986469}" type="presParOf" srcId="{1AF4E933-0E4B-459F-A3D7-B9E9FA351293}" destId="{DF1AB357-A522-417C-9750-37C06D5C766A}" srcOrd="0" destOrd="0" presId="urn:microsoft.com/office/officeart/2005/8/layout/chevron2"/>
    <dgm:cxn modelId="{89ED7DA7-4457-4984-9CD3-8D7523B474A8}" type="presParOf" srcId="{1AF4E933-0E4B-459F-A3D7-B9E9FA351293}" destId="{16CC3402-4E5E-44CC-82AD-B149CF108582}" srcOrd="1" destOrd="0" presId="urn:microsoft.com/office/officeart/2005/8/layout/chevron2"/>
    <dgm:cxn modelId="{D470141C-12EC-4764-8E13-6D0AFC942452}" type="presParOf" srcId="{2629717B-BC0B-4481-A5B0-FB4CD3B7817B}" destId="{F50A9B5B-5971-450C-9327-EACBB3CB8625}" srcOrd="3" destOrd="0" presId="urn:microsoft.com/office/officeart/2005/8/layout/chevron2"/>
    <dgm:cxn modelId="{F81B17EB-9438-49D8-AC86-62EC23EF79AF}" type="presParOf" srcId="{2629717B-BC0B-4481-A5B0-FB4CD3B7817B}" destId="{0934667C-2EF5-4566-A77E-FAEB119F44E4}" srcOrd="4" destOrd="0" presId="urn:microsoft.com/office/officeart/2005/8/layout/chevron2"/>
    <dgm:cxn modelId="{2AE15046-9E8A-4592-BB42-C027DAEC4FD1}" type="presParOf" srcId="{0934667C-2EF5-4566-A77E-FAEB119F44E4}" destId="{C2E55BD0-FF65-4559-9816-0C07D72B6343}" srcOrd="0" destOrd="0" presId="urn:microsoft.com/office/officeart/2005/8/layout/chevron2"/>
    <dgm:cxn modelId="{C4B6348A-DB55-4567-B012-DFC366856659}" type="presParOf" srcId="{0934667C-2EF5-4566-A77E-FAEB119F44E4}" destId="{E4CFDCD0-EC4C-4565-ACCA-501CCC0B53A3}" srcOrd="1" destOrd="0" presId="urn:microsoft.com/office/officeart/2005/8/layout/chevron2"/>
    <dgm:cxn modelId="{1DD76A1B-3BD2-476D-A093-13939AE08CB8}" type="presParOf" srcId="{2629717B-BC0B-4481-A5B0-FB4CD3B7817B}" destId="{38609CB4-3D26-4A0E-9843-0E42E441A8BC}" srcOrd="5" destOrd="0" presId="urn:microsoft.com/office/officeart/2005/8/layout/chevron2"/>
    <dgm:cxn modelId="{C00CED59-0656-4E19-920C-CDC1D448E416}" type="presParOf" srcId="{2629717B-BC0B-4481-A5B0-FB4CD3B7817B}" destId="{929FECF1-BF7C-4750-9D64-EB0C06A5A525}" srcOrd="6" destOrd="0" presId="urn:microsoft.com/office/officeart/2005/8/layout/chevron2"/>
    <dgm:cxn modelId="{649426A0-807C-43FC-8F9B-AE6591283A34}" type="presParOf" srcId="{929FECF1-BF7C-4750-9D64-EB0C06A5A525}" destId="{063F505C-148F-484A-B073-3A52F7B03517}" srcOrd="0" destOrd="0" presId="urn:microsoft.com/office/officeart/2005/8/layout/chevron2"/>
    <dgm:cxn modelId="{BBA49C86-7720-4B68-93E4-A146EE74559E}" type="presParOf" srcId="{929FECF1-BF7C-4750-9D64-EB0C06A5A525}" destId="{35175681-C0CF-4651-B6EC-4335D25C0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D73870-3AE8-48A9-A205-26006D4A7CF7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8B1699F5-C1F6-4363-A49A-5CEE09FA70C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F627-0983-4D75-BB58-5CCF301C6015}" type="parTrans" cxnId="{F167A027-8362-4348-A0F5-998A470ED24B}">
      <dgm:prSet/>
      <dgm:spPr/>
      <dgm:t>
        <a:bodyPr/>
        <a:lstStyle/>
        <a:p>
          <a:endParaRPr lang="ru-RU" sz="1600"/>
        </a:p>
      </dgm:t>
    </dgm:pt>
    <dgm:pt modelId="{7101DCFE-D5C2-4C90-A2EA-8BF3B1263EBC}" type="sibTrans" cxnId="{F167A027-8362-4348-A0F5-998A470ED24B}">
      <dgm:prSet/>
      <dgm:spPr/>
      <dgm:t>
        <a:bodyPr/>
        <a:lstStyle/>
        <a:p>
          <a:endParaRPr lang="ru-RU" sz="1600"/>
        </a:p>
      </dgm:t>
    </dgm:pt>
    <dgm:pt modelId="{A8273113-7972-4D2B-8338-506EA85E2F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F93C-D583-46F9-AD1F-1955A8BF9272}" type="parTrans" cxnId="{24F1FAFB-732C-4218-81D6-FE1712A45AD9}">
      <dgm:prSet/>
      <dgm:spPr/>
      <dgm:t>
        <a:bodyPr/>
        <a:lstStyle/>
        <a:p>
          <a:endParaRPr lang="ru-RU" sz="1600"/>
        </a:p>
      </dgm:t>
    </dgm:pt>
    <dgm:pt modelId="{8B11C779-BEEC-4A85-A125-3D6DBA5F3E52}" type="sibTrans" cxnId="{24F1FAFB-732C-4218-81D6-FE1712A45AD9}">
      <dgm:prSet/>
      <dgm:spPr/>
      <dgm:t>
        <a:bodyPr/>
        <a:lstStyle/>
        <a:p>
          <a:endParaRPr lang="ru-RU" sz="1600"/>
        </a:p>
      </dgm:t>
    </dgm:pt>
    <dgm:pt modelId="{8C8BC454-AEAC-4946-A0D3-C37B22E15D2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AFAD8-1236-4253-A57B-C8E9636AD03D}" type="parTrans" cxnId="{BC0DF2CD-4C51-436D-B891-E4AF69D22F73}">
      <dgm:prSet/>
      <dgm:spPr/>
      <dgm:t>
        <a:bodyPr/>
        <a:lstStyle/>
        <a:p>
          <a:endParaRPr lang="ru-RU" sz="1600"/>
        </a:p>
      </dgm:t>
    </dgm:pt>
    <dgm:pt modelId="{1C743CD9-D283-468E-9ED8-459236BAEEB8}" type="sibTrans" cxnId="{BC0DF2CD-4C51-436D-B891-E4AF69D22F73}">
      <dgm:prSet/>
      <dgm:spPr/>
      <dgm:t>
        <a:bodyPr/>
        <a:lstStyle/>
        <a:p>
          <a:endParaRPr lang="ru-RU" sz="1600"/>
        </a:p>
      </dgm:t>
    </dgm:pt>
    <dgm:pt modelId="{6046FBFE-52C2-402D-A1CA-051625C3154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E5B4-8906-4FCB-984D-368A6151DCF0}" type="parTrans" cxnId="{32135CB4-E706-48A0-95EA-A2613618FEA2}">
      <dgm:prSet/>
      <dgm:spPr/>
      <dgm:t>
        <a:bodyPr/>
        <a:lstStyle/>
        <a:p>
          <a:endParaRPr lang="ru-RU" sz="1600"/>
        </a:p>
      </dgm:t>
    </dgm:pt>
    <dgm:pt modelId="{22068F52-592A-4AF7-A6CE-8250B3BD33F5}" type="sibTrans" cxnId="{32135CB4-E706-48A0-95EA-A2613618FEA2}">
      <dgm:prSet/>
      <dgm:spPr/>
      <dgm:t>
        <a:bodyPr/>
        <a:lstStyle/>
        <a:p>
          <a:endParaRPr lang="ru-RU" sz="1600"/>
        </a:p>
      </dgm:t>
    </dgm:pt>
    <dgm:pt modelId="{04E9AC9B-869E-408A-B7DB-4154BC3B081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C5D84-9F11-4DAC-A163-D162FEED29B9}" type="parTrans" cxnId="{536D281A-0C98-498E-989D-6BF4630A88DA}">
      <dgm:prSet/>
      <dgm:spPr/>
      <dgm:t>
        <a:bodyPr/>
        <a:lstStyle/>
        <a:p>
          <a:endParaRPr lang="ru-RU" sz="1600"/>
        </a:p>
      </dgm:t>
    </dgm:pt>
    <dgm:pt modelId="{FFFDF16E-54D3-4D19-ABBF-D1B17C9C9909}" type="sibTrans" cxnId="{536D281A-0C98-498E-989D-6BF4630A88DA}">
      <dgm:prSet/>
      <dgm:spPr/>
      <dgm:t>
        <a:bodyPr/>
        <a:lstStyle/>
        <a:p>
          <a:endParaRPr lang="ru-RU" sz="1600"/>
        </a:p>
      </dgm:t>
    </dgm:pt>
    <dgm:pt modelId="{DDD6E51A-319A-4E8C-9989-FB37DA87681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местного бюджета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68E6-4F52-4944-B1A2-887377316B2E}" type="parTrans" cxnId="{4147EB03-2CA3-4FFE-9A73-333264B79698}">
      <dgm:prSet/>
      <dgm:spPr/>
      <dgm:t>
        <a:bodyPr/>
        <a:lstStyle/>
        <a:p>
          <a:endParaRPr lang="ru-RU" sz="1600"/>
        </a:p>
      </dgm:t>
    </dgm:pt>
    <dgm:pt modelId="{8000D132-2041-44BD-A28F-6D1D1E132052}" type="sibTrans" cxnId="{4147EB03-2CA3-4FFE-9A73-333264B79698}">
      <dgm:prSet/>
      <dgm:spPr/>
      <dgm:t>
        <a:bodyPr/>
        <a:lstStyle/>
        <a:p>
          <a:endParaRPr lang="ru-RU" sz="1600"/>
        </a:p>
      </dgm:t>
    </dgm:pt>
    <dgm:pt modelId="{DAE0B3EB-755F-48E9-A7E0-84073C5555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23984-6643-43C5-9ECA-DE2DAD7B356E}" type="parTrans" cxnId="{A1F126F3-ED1F-45F0-927E-66C6F0F285B2}">
      <dgm:prSet/>
      <dgm:spPr/>
      <dgm:t>
        <a:bodyPr/>
        <a:lstStyle/>
        <a:p>
          <a:endParaRPr lang="ru-RU" sz="1600"/>
        </a:p>
      </dgm:t>
    </dgm:pt>
    <dgm:pt modelId="{8B3DF4E8-B798-424E-BE35-EB0B51119B57}" type="sibTrans" cxnId="{A1F126F3-ED1F-45F0-927E-66C6F0F285B2}">
      <dgm:prSet/>
      <dgm:spPr/>
      <dgm:t>
        <a:bodyPr/>
        <a:lstStyle/>
        <a:p>
          <a:endParaRPr lang="ru-RU" sz="1600"/>
        </a:p>
      </dgm:t>
    </dgm:pt>
    <dgm:pt modelId="{788DCA01-E46F-420C-8BE3-683F1ACAE3B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A747-1C21-4D35-910B-F7E708C5A478}" type="parTrans" cxnId="{A09C9BDB-9FF7-445C-80BB-F612250663BD}">
      <dgm:prSet/>
      <dgm:spPr/>
      <dgm:t>
        <a:bodyPr/>
        <a:lstStyle/>
        <a:p>
          <a:endParaRPr lang="ru-RU" sz="1600"/>
        </a:p>
      </dgm:t>
    </dgm:pt>
    <dgm:pt modelId="{4FE93CA0-2E15-43E7-887F-862F32132921}" type="sibTrans" cxnId="{A09C9BDB-9FF7-445C-80BB-F612250663BD}">
      <dgm:prSet/>
      <dgm:spPr/>
      <dgm:t>
        <a:bodyPr/>
        <a:lstStyle/>
        <a:p>
          <a:endParaRPr lang="ru-RU" sz="1600"/>
        </a:p>
      </dgm:t>
    </dgm:pt>
    <dgm:pt modelId="{A8AAF2B7-A437-4D96-92A5-12739F4E097D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крупных налогоплательщиков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DF70A-0298-4D1E-BFFA-C373ED94AF35}" type="parTrans" cxnId="{6790083B-C7BF-4D17-B687-9A59AF9F951B}">
      <dgm:prSet/>
      <dgm:spPr/>
      <dgm:t>
        <a:bodyPr/>
        <a:lstStyle/>
        <a:p>
          <a:endParaRPr lang="ru-RU" sz="1600"/>
        </a:p>
      </dgm:t>
    </dgm:pt>
    <dgm:pt modelId="{4563F77C-A549-4DA4-A1F0-0FDF0F00C3EA}" type="sibTrans" cxnId="{6790083B-C7BF-4D17-B687-9A59AF9F951B}">
      <dgm:prSet/>
      <dgm:spPr/>
      <dgm:t>
        <a:bodyPr/>
        <a:lstStyle/>
        <a:p>
          <a:endParaRPr lang="ru-RU" sz="1600"/>
        </a:p>
      </dgm:t>
    </dgm:pt>
    <dgm:pt modelId="{43E05DB6-6879-4BD6-82F5-43EF491E74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sz="1600" dirty="0"/>
        </a:p>
      </dgm:t>
    </dgm:pt>
    <dgm:pt modelId="{97A82EFC-C4D7-4F2B-8349-45E6EE030CAC}" type="parTrans" cxnId="{9658DA8C-8A1F-463E-9D0B-80172530CC18}">
      <dgm:prSet/>
      <dgm:spPr/>
      <dgm:t>
        <a:bodyPr/>
        <a:lstStyle/>
        <a:p>
          <a:endParaRPr lang="ru-RU" sz="1600"/>
        </a:p>
      </dgm:t>
    </dgm:pt>
    <dgm:pt modelId="{F91AB430-48C8-4A79-8897-932921C220DF}" type="sibTrans" cxnId="{9658DA8C-8A1F-463E-9D0B-80172530CC18}">
      <dgm:prSet/>
      <dgm:spPr/>
      <dgm:t>
        <a:bodyPr/>
        <a:lstStyle/>
        <a:p>
          <a:endParaRPr lang="ru-RU" sz="1600"/>
        </a:p>
      </dgm:t>
    </dgm:pt>
    <dgm:pt modelId="{475D9900-33BE-4D7B-9403-0DCDD888CF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EFC0F-818A-48D0-A098-9BCEC48F02C6}" type="parTrans" cxnId="{E8FC1F0C-9933-4AE2-BA49-5362C4D14A95}">
      <dgm:prSet/>
      <dgm:spPr/>
      <dgm:t>
        <a:bodyPr/>
        <a:lstStyle/>
        <a:p>
          <a:endParaRPr lang="ru-RU" sz="1600"/>
        </a:p>
      </dgm:t>
    </dgm:pt>
    <dgm:pt modelId="{1A4CC434-6FAF-490C-BF7E-F15F1356E3A0}" type="sibTrans" cxnId="{E8FC1F0C-9933-4AE2-BA49-5362C4D14A95}">
      <dgm:prSet/>
      <dgm:spPr/>
      <dgm:t>
        <a:bodyPr/>
        <a:lstStyle/>
        <a:p>
          <a:endParaRPr lang="ru-RU" sz="1600"/>
        </a:p>
      </dgm:t>
    </dgm:pt>
    <dgm:pt modelId="{8CD4614F-6C3B-4BFA-ADFA-60E1D45C948D}">
      <dgm:prSet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4059-DE81-4077-9075-14938B04FC97}" type="parTrans" cxnId="{84C89E4A-07BF-422D-8584-41A08197C6DA}">
      <dgm:prSet/>
      <dgm:spPr/>
      <dgm:t>
        <a:bodyPr/>
        <a:lstStyle/>
        <a:p>
          <a:endParaRPr lang="ru-RU" sz="1600"/>
        </a:p>
      </dgm:t>
    </dgm:pt>
    <dgm:pt modelId="{36B75A05-35ED-44E9-938A-601BA438FFA1}" type="sibTrans" cxnId="{84C89E4A-07BF-422D-8584-41A08197C6DA}">
      <dgm:prSet/>
      <dgm:spPr/>
      <dgm:t>
        <a:bodyPr/>
        <a:lstStyle/>
        <a:p>
          <a:endParaRPr lang="ru-RU" sz="1600"/>
        </a:p>
      </dgm:t>
    </dgm:pt>
    <dgm:pt modelId="{1F346195-A642-4DD6-9A0F-1567EB2C5027}" type="pres">
      <dgm:prSet presAssocID="{8CD73870-3AE8-48A9-A205-26006D4A7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5A1E6-A7E5-4EBC-A53A-2D89450D928D}" type="pres">
      <dgm:prSet presAssocID="{8B1699F5-C1F6-4363-A49A-5CEE09FA70CA}" presName="composite" presStyleCnt="0"/>
      <dgm:spPr/>
    </dgm:pt>
    <dgm:pt modelId="{592CF884-2CD1-4D4D-B5A7-3EEA1CC756E4}" type="pres">
      <dgm:prSet presAssocID="{8B1699F5-C1F6-4363-A49A-5CEE09FA70CA}" presName="parentText" presStyleLbl="alignNode1" presStyleIdx="0" presStyleCnt="6" custLinFactNeighborX="-15533" custLinFactNeighborY="-1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CB5B-FFDF-42A7-AAE8-63E44D41E078}" type="pres">
      <dgm:prSet presAssocID="{8B1699F5-C1F6-4363-A49A-5CEE09FA70C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D3D0-1252-45C0-BE4F-49F4D28F66D2}" type="pres">
      <dgm:prSet presAssocID="{7101DCFE-D5C2-4C90-A2EA-8BF3B1263EBC}" presName="sp" presStyleCnt="0"/>
      <dgm:spPr/>
    </dgm:pt>
    <dgm:pt modelId="{0FD102A3-64ED-4F26-A721-10D1B1BCCCFA}" type="pres">
      <dgm:prSet presAssocID="{A8273113-7972-4D2B-8338-506EA85E2F98}" presName="composite" presStyleCnt="0"/>
      <dgm:spPr/>
    </dgm:pt>
    <dgm:pt modelId="{DE99E0FE-C0AD-480E-9A4A-2824C7C84AF5}" type="pres">
      <dgm:prSet presAssocID="{A8273113-7972-4D2B-8338-506EA85E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FC7-8FF0-4D5F-B333-3181E409D71C}" type="pres">
      <dgm:prSet presAssocID="{A8273113-7972-4D2B-8338-506EA85E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56A-F5BA-4F32-BEAE-6105CE80C0CC}" type="pres">
      <dgm:prSet presAssocID="{8B11C779-BEEC-4A85-A125-3D6DBA5F3E52}" presName="sp" presStyleCnt="0"/>
      <dgm:spPr/>
    </dgm:pt>
    <dgm:pt modelId="{D4C70211-97E2-4ECA-A74D-FE1BBF9EEAC0}" type="pres">
      <dgm:prSet presAssocID="{8C8BC454-AEAC-4946-A0D3-C37B22E15D2A}" presName="composite" presStyleCnt="0"/>
      <dgm:spPr/>
    </dgm:pt>
    <dgm:pt modelId="{B6B71273-0472-469C-8ED1-04FD586BF54B}" type="pres">
      <dgm:prSet presAssocID="{8C8BC454-AEAC-4946-A0D3-C37B22E15D2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6F4-C71C-4DFB-83DD-A6AC5679239D}" type="pres">
      <dgm:prSet presAssocID="{8C8BC454-AEAC-4946-A0D3-C37B22E15D2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122D-A3F6-4ACD-9178-E659494E80FC}" type="pres">
      <dgm:prSet presAssocID="{1C743CD9-D283-468E-9ED8-459236BAEEB8}" presName="sp" presStyleCnt="0"/>
      <dgm:spPr/>
    </dgm:pt>
    <dgm:pt modelId="{5DFF9BBA-C332-4D14-B784-0BBF4BCB919C}" type="pres">
      <dgm:prSet presAssocID="{788DCA01-E46F-420C-8BE3-683F1ACAE3B7}" presName="composite" presStyleCnt="0"/>
      <dgm:spPr/>
    </dgm:pt>
    <dgm:pt modelId="{04101575-1104-4317-B216-7BA22DBEF7B9}" type="pres">
      <dgm:prSet presAssocID="{788DCA01-E46F-420C-8BE3-683F1ACAE3B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147A-5D7E-42D0-A457-AF003AF4414F}" type="pres">
      <dgm:prSet presAssocID="{788DCA01-E46F-420C-8BE3-683F1ACAE3B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A8B2-4060-450D-9163-5894DC513139}" type="pres">
      <dgm:prSet presAssocID="{4FE93CA0-2E15-43E7-887F-862F32132921}" presName="sp" presStyleCnt="0"/>
      <dgm:spPr/>
    </dgm:pt>
    <dgm:pt modelId="{DD416416-59D0-47DC-95AE-4084B2BE48FD}" type="pres">
      <dgm:prSet presAssocID="{6046FBFE-52C2-402D-A1CA-051625C31541}" presName="composite" presStyleCnt="0"/>
      <dgm:spPr/>
    </dgm:pt>
    <dgm:pt modelId="{49BA87F5-2C85-4A1D-B38C-E9A205F2035D}" type="pres">
      <dgm:prSet presAssocID="{6046FBFE-52C2-402D-A1CA-051625C3154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79D6-02A9-4DD2-B80D-44DDF09682C8}" type="pres">
      <dgm:prSet presAssocID="{6046FBFE-52C2-402D-A1CA-051625C3154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9FC9-C8C0-42AC-9457-9F66D1205ED4}" type="pres">
      <dgm:prSet presAssocID="{22068F52-592A-4AF7-A6CE-8250B3BD33F5}" presName="sp" presStyleCnt="0"/>
      <dgm:spPr/>
    </dgm:pt>
    <dgm:pt modelId="{2E11F2FA-AE5B-4D89-BC3B-0AA669FDD73E}" type="pres">
      <dgm:prSet presAssocID="{475D9900-33BE-4D7B-9403-0DCDD888CFE4}" presName="composite" presStyleCnt="0"/>
      <dgm:spPr/>
    </dgm:pt>
    <dgm:pt modelId="{84159A2C-472C-4AED-B792-2D3B09A457F8}" type="pres">
      <dgm:prSet presAssocID="{475D9900-33BE-4D7B-9403-0DCDD888CFE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5E069-154E-4D91-85F4-5EECD78DEDB2}" type="pres">
      <dgm:prSet presAssocID="{475D9900-33BE-4D7B-9403-0DCDD888CFE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D281A-0C98-498E-989D-6BF4630A88DA}" srcId="{8B1699F5-C1F6-4363-A49A-5CEE09FA70CA}" destId="{04E9AC9B-869E-408A-B7DB-4154BC3B0818}" srcOrd="0" destOrd="0" parTransId="{8B1C5D84-9F11-4DAC-A163-D162FEED29B9}" sibTransId="{FFFDF16E-54D3-4D19-ABBF-D1B17C9C9909}"/>
    <dgm:cxn modelId="{84C89E4A-07BF-422D-8584-41A08197C6DA}" srcId="{475D9900-33BE-4D7B-9403-0DCDD888CFE4}" destId="{8CD4614F-6C3B-4BFA-ADFA-60E1D45C948D}" srcOrd="0" destOrd="0" parTransId="{B9894059-DE81-4077-9075-14938B04FC97}" sibTransId="{36B75A05-35ED-44E9-938A-601BA438FFA1}"/>
    <dgm:cxn modelId="{7EB3438C-B6CD-4D63-B9DF-F34941A2E8A7}" type="presOf" srcId="{8B1699F5-C1F6-4363-A49A-5CEE09FA70CA}" destId="{592CF884-2CD1-4D4D-B5A7-3EEA1CC756E4}" srcOrd="0" destOrd="0" presId="urn:microsoft.com/office/officeart/2005/8/layout/chevron2"/>
    <dgm:cxn modelId="{D9EFC871-2673-4197-8F09-D1CD118A3BB9}" type="presOf" srcId="{04E9AC9B-869E-408A-B7DB-4154BC3B0818}" destId="{2465CB5B-FFDF-42A7-AAE8-63E44D41E078}" srcOrd="0" destOrd="0" presId="urn:microsoft.com/office/officeart/2005/8/layout/chevron2"/>
    <dgm:cxn modelId="{E8FC1F0C-9933-4AE2-BA49-5362C4D14A95}" srcId="{8CD73870-3AE8-48A9-A205-26006D4A7CF7}" destId="{475D9900-33BE-4D7B-9403-0DCDD888CFE4}" srcOrd="5" destOrd="0" parTransId="{3F7EFC0F-818A-48D0-A098-9BCEC48F02C6}" sibTransId="{1A4CC434-6FAF-490C-BF7E-F15F1356E3A0}"/>
    <dgm:cxn modelId="{A1F126F3-ED1F-45F0-927E-66C6F0F285B2}" srcId="{8C8BC454-AEAC-4946-A0D3-C37B22E15D2A}" destId="{DAE0B3EB-755F-48E9-A7E0-84073C555598}" srcOrd="0" destOrd="0" parTransId="{D8C23984-6643-43C5-9ECA-DE2DAD7B356E}" sibTransId="{8B3DF4E8-B798-424E-BE35-EB0B51119B57}"/>
    <dgm:cxn modelId="{9F5A8662-0F78-4A0C-8001-CDD89B6C388D}" type="presOf" srcId="{6046FBFE-52C2-402D-A1CA-051625C31541}" destId="{49BA87F5-2C85-4A1D-B38C-E9A205F2035D}" srcOrd="0" destOrd="0" presId="urn:microsoft.com/office/officeart/2005/8/layout/chevron2"/>
    <dgm:cxn modelId="{9658DA8C-8A1F-463E-9D0B-80172530CC18}" srcId="{6046FBFE-52C2-402D-A1CA-051625C31541}" destId="{43E05DB6-6879-4BD6-82F5-43EF491E74E4}" srcOrd="0" destOrd="0" parTransId="{97A82EFC-C4D7-4F2B-8349-45E6EE030CAC}" sibTransId="{F91AB430-48C8-4A79-8897-932921C220DF}"/>
    <dgm:cxn modelId="{A09C9BDB-9FF7-445C-80BB-F612250663BD}" srcId="{8CD73870-3AE8-48A9-A205-26006D4A7CF7}" destId="{788DCA01-E46F-420C-8BE3-683F1ACAE3B7}" srcOrd="3" destOrd="0" parTransId="{AC3EA747-1C21-4D35-910B-F7E708C5A478}" sibTransId="{4FE93CA0-2E15-43E7-887F-862F32132921}"/>
    <dgm:cxn modelId="{A90C09A3-9F83-46F6-929F-E601B791F23C}" type="presOf" srcId="{475D9900-33BE-4D7B-9403-0DCDD888CFE4}" destId="{84159A2C-472C-4AED-B792-2D3B09A457F8}" srcOrd="0" destOrd="0" presId="urn:microsoft.com/office/officeart/2005/8/layout/chevron2"/>
    <dgm:cxn modelId="{2DD26907-CE46-47FD-9A6D-7F2D3CA3005F}" type="presOf" srcId="{8CD73870-3AE8-48A9-A205-26006D4A7CF7}" destId="{1F346195-A642-4DD6-9A0F-1567EB2C5027}" srcOrd="0" destOrd="0" presId="urn:microsoft.com/office/officeart/2005/8/layout/chevron2"/>
    <dgm:cxn modelId="{4147EB03-2CA3-4FFE-9A73-333264B79698}" srcId="{A8273113-7972-4D2B-8338-506EA85E2F98}" destId="{DDD6E51A-319A-4E8C-9989-FB37DA876813}" srcOrd="0" destOrd="0" parTransId="{6A9968E6-4F52-4944-B1A2-887377316B2E}" sibTransId="{8000D132-2041-44BD-A28F-6D1D1E132052}"/>
    <dgm:cxn modelId="{24F1FAFB-732C-4218-81D6-FE1712A45AD9}" srcId="{8CD73870-3AE8-48A9-A205-26006D4A7CF7}" destId="{A8273113-7972-4D2B-8338-506EA85E2F98}" srcOrd="1" destOrd="0" parTransId="{089FF93C-D583-46F9-AD1F-1955A8BF9272}" sibTransId="{8B11C779-BEEC-4A85-A125-3D6DBA5F3E52}"/>
    <dgm:cxn modelId="{A35ED946-C272-434F-BB39-F8BA4F002DB8}" type="presOf" srcId="{788DCA01-E46F-420C-8BE3-683F1ACAE3B7}" destId="{04101575-1104-4317-B216-7BA22DBEF7B9}" srcOrd="0" destOrd="0" presId="urn:microsoft.com/office/officeart/2005/8/layout/chevron2"/>
    <dgm:cxn modelId="{BC0DF2CD-4C51-436D-B891-E4AF69D22F73}" srcId="{8CD73870-3AE8-48A9-A205-26006D4A7CF7}" destId="{8C8BC454-AEAC-4946-A0D3-C37B22E15D2A}" srcOrd="2" destOrd="0" parTransId="{1F2AFAD8-1236-4253-A57B-C8E9636AD03D}" sibTransId="{1C743CD9-D283-468E-9ED8-459236BAEEB8}"/>
    <dgm:cxn modelId="{DA0CA5D9-FB5F-44AC-BEEF-02859F06BC25}" type="presOf" srcId="{43E05DB6-6879-4BD6-82F5-43EF491E74E4}" destId="{4B2879D6-02A9-4DD2-B80D-44DDF09682C8}" srcOrd="0" destOrd="0" presId="urn:microsoft.com/office/officeart/2005/8/layout/chevron2"/>
    <dgm:cxn modelId="{1E215792-FE05-48F8-8725-FB7D436E1E23}" type="presOf" srcId="{DAE0B3EB-755F-48E9-A7E0-84073C555598}" destId="{1D88F6F4-C71C-4DFB-83DD-A6AC5679239D}" srcOrd="0" destOrd="0" presId="urn:microsoft.com/office/officeart/2005/8/layout/chevron2"/>
    <dgm:cxn modelId="{F167A027-8362-4348-A0F5-998A470ED24B}" srcId="{8CD73870-3AE8-48A9-A205-26006D4A7CF7}" destId="{8B1699F5-C1F6-4363-A49A-5CEE09FA70CA}" srcOrd="0" destOrd="0" parTransId="{41D9F627-0983-4D75-BB58-5CCF301C6015}" sibTransId="{7101DCFE-D5C2-4C90-A2EA-8BF3B1263EBC}"/>
    <dgm:cxn modelId="{275EFE0A-752C-43E9-8C48-34920E0D869F}" type="presOf" srcId="{A8273113-7972-4D2B-8338-506EA85E2F98}" destId="{DE99E0FE-C0AD-480E-9A4A-2824C7C84AF5}" srcOrd="0" destOrd="0" presId="urn:microsoft.com/office/officeart/2005/8/layout/chevron2"/>
    <dgm:cxn modelId="{93A37D0A-4394-4EAB-9BF5-85CE9E03CFDF}" type="presOf" srcId="{DDD6E51A-319A-4E8C-9989-FB37DA876813}" destId="{8D3C6FC7-8FF0-4D5F-B333-3181E409D71C}" srcOrd="0" destOrd="0" presId="urn:microsoft.com/office/officeart/2005/8/layout/chevron2"/>
    <dgm:cxn modelId="{29097052-998B-4989-B498-0DE10542CDE0}" type="presOf" srcId="{8C8BC454-AEAC-4946-A0D3-C37B22E15D2A}" destId="{B6B71273-0472-469C-8ED1-04FD586BF54B}" srcOrd="0" destOrd="0" presId="urn:microsoft.com/office/officeart/2005/8/layout/chevron2"/>
    <dgm:cxn modelId="{6790083B-C7BF-4D17-B687-9A59AF9F951B}" srcId="{788DCA01-E46F-420C-8BE3-683F1ACAE3B7}" destId="{A8AAF2B7-A437-4D96-92A5-12739F4E097D}" srcOrd="0" destOrd="0" parTransId="{374DF70A-0298-4D1E-BFFA-C373ED94AF35}" sibTransId="{4563F77C-A549-4DA4-A1F0-0FDF0F00C3EA}"/>
    <dgm:cxn modelId="{32135CB4-E706-48A0-95EA-A2613618FEA2}" srcId="{8CD73870-3AE8-48A9-A205-26006D4A7CF7}" destId="{6046FBFE-52C2-402D-A1CA-051625C31541}" srcOrd="4" destOrd="0" parTransId="{57EEE5B4-8906-4FCB-984D-368A6151DCF0}" sibTransId="{22068F52-592A-4AF7-A6CE-8250B3BD33F5}"/>
    <dgm:cxn modelId="{BC2738C5-7BD6-47EE-9B82-DF829654259A}" type="presOf" srcId="{A8AAF2B7-A437-4D96-92A5-12739F4E097D}" destId="{A4FE147A-5D7E-42D0-A457-AF003AF4414F}" srcOrd="0" destOrd="0" presId="urn:microsoft.com/office/officeart/2005/8/layout/chevron2"/>
    <dgm:cxn modelId="{50B71BF8-054D-4CA0-B422-40077431A969}" type="presOf" srcId="{8CD4614F-6C3B-4BFA-ADFA-60E1D45C948D}" destId="{0D95E069-154E-4D91-85F4-5EECD78DEDB2}" srcOrd="0" destOrd="0" presId="urn:microsoft.com/office/officeart/2005/8/layout/chevron2"/>
    <dgm:cxn modelId="{D800C39D-CD6F-4D90-B580-F74D3792871F}" type="presParOf" srcId="{1F346195-A642-4DD6-9A0F-1567EB2C5027}" destId="{4AF5A1E6-A7E5-4EBC-A53A-2D89450D928D}" srcOrd="0" destOrd="0" presId="urn:microsoft.com/office/officeart/2005/8/layout/chevron2"/>
    <dgm:cxn modelId="{F5238600-0F76-4DC5-827E-BE954E54B2BB}" type="presParOf" srcId="{4AF5A1E6-A7E5-4EBC-A53A-2D89450D928D}" destId="{592CF884-2CD1-4D4D-B5A7-3EEA1CC756E4}" srcOrd="0" destOrd="0" presId="urn:microsoft.com/office/officeart/2005/8/layout/chevron2"/>
    <dgm:cxn modelId="{02DE76DF-F320-47CA-974A-3A01B399E8A2}" type="presParOf" srcId="{4AF5A1E6-A7E5-4EBC-A53A-2D89450D928D}" destId="{2465CB5B-FFDF-42A7-AAE8-63E44D41E078}" srcOrd="1" destOrd="0" presId="urn:microsoft.com/office/officeart/2005/8/layout/chevron2"/>
    <dgm:cxn modelId="{AACC08B4-8461-4F85-9F9C-EEC9DBAA6338}" type="presParOf" srcId="{1F346195-A642-4DD6-9A0F-1567EB2C5027}" destId="{F31FD3D0-1252-45C0-BE4F-49F4D28F66D2}" srcOrd="1" destOrd="0" presId="urn:microsoft.com/office/officeart/2005/8/layout/chevron2"/>
    <dgm:cxn modelId="{FA21370A-183A-4F54-8F88-37B6B9FBD00A}" type="presParOf" srcId="{1F346195-A642-4DD6-9A0F-1567EB2C5027}" destId="{0FD102A3-64ED-4F26-A721-10D1B1BCCCFA}" srcOrd="2" destOrd="0" presId="urn:microsoft.com/office/officeart/2005/8/layout/chevron2"/>
    <dgm:cxn modelId="{290A26C7-1DED-4405-903E-53072D489EF8}" type="presParOf" srcId="{0FD102A3-64ED-4F26-A721-10D1B1BCCCFA}" destId="{DE99E0FE-C0AD-480E-9A4A-2824C7C84AF5}" srcOrd="0" destOrd="0" presId="urn:microsoft.com/office/officeart/2005/8/layout/chevron2"/>
    <dgm:cxn modelId="{85A369DA-A0DE-43E5-871F-28F9D30D8E04}" type="presParOf" srcId="{0FD102A3-64ED-4F26-A721-10D1B1BCCCFA}" destId="{8D3C6FC7-8FF0-4D5F-B333-3181E409D71C}" srcOrd="1" destOrd="0" presId="urn:microsoft.com/office/officeart/2005/8/layout/chevron2"/>
    <dgm:cxn modelId="{46122202-4414-4D22-B10B-35A018DCCF3F}" type="presParOf" srcId="{1F346195-A642-4DD6-9A0F-1567EB2C5027}" destId="{64A9A56A-F5BA-4F32-BEAE-6105CE80C0CC}" srcOrd="3" destOrd="0" presId="urn:microsoft.com/office/officeart/2005/8/layout/chevron2"/>
    <dgm:cxn modelId="{1A044FEE-7A6B-4049-8918-B910603300D8}" type="presParOf" srcId="{1F346195-A642-4DD6-9A0F-1567EB2C5027}" destId="{D4C70211-97E2-4ECA-A74D-FE1BBF9EEAC0}" srcOrd="4" destOrd="0" presId="urn:microsoft.com/office/officeart/2005/8/layout/chevron2"/>
    <dgm:cxn modelId="{5989F127-6B1B-4C24-9A59-0C8DA57370B8}" type="presParOf" srcId="{D4C70211-97E2-4ECA-A74D-FE1BBF9EEAC0}" destId="{B6B71273-0472-469C-8ED1-04FD586BF54B}" srcOrd="0" destOrd="0" presId="urn:microsoft.com/office/officeart/2005/8/layout/chevron2"/>
    <dgm:cxn modelId="{ECB65A49-A836-49BE-8E8F-96686D77A5E5}" type="presParOf" srcId="{D4C70211-97E2-4ECA-A74D-FE1BBF9EEAC0}" destId="{1D88F6F4-C71C-4DFB-83DD-A6AC5679239D}" srcOrd="1" destOrd="0" presId="urn:microsoft.com/office/officeart/2005/8/layout/chevron2"/>
    <dgm:cxn modelId="{087232A2-B4C9-444B-9F9E-EDE892096073}" type="presParOf" srcId="{1F346195-A642-4DD6-9A0F-1567EB2C5027}" destId="{E143122D-A3F6-4ACD-9178-E659494E80FC}" srcOrd="5" destOrd="0" presId="urn:microsoft.com/office/officeart/2005/8/layout/chevron2"/>
    <dgm:cxn modelId="{D49F0353-B738-49A1-B8C8-D6D7555D28E7}" type="presParOf" srcId="{1F346195-A642-4DD6-9A0F-1567EB2C5027}" destId="{5DFF9BBA-C332-4D14-B784-0BBF4BCB919C}" srcOrd="6" destOrd="0" presId="urn:microsoft.com/office/officeart/2005/8/layout/chevron2"/>
    <dgm:cxn modelId="{71DCE266-4B77-4269-999C-7BC78EB79FD0}" type="presParOf" srcId="{5DFF9BBA-C332-4D14-B784-0BBF4BCB919C}" destId="{04101575-1104-4317-B216-7BA22DBEF7B9}" srcOrd="0" destOrd="0" presId="urn:microsoft.com/office/officeart/2005/8/layout/chevron2"/>
    <dgm:cxn modelId="{28A111F7-F261-4E6C-B96D-79E491BE321D}" type="presParOf" srcId="{5DFF9BBA-C332-4D14-B784-0BBF4BCB919C}" destId="{A4FE147A-5D7E-42D0-A457-AF003AF4414F}" srcOrd="1" destOrd="0" presId="urn:microsoft.com/office/officeart/2005/8/layout/chevron2"/>
    <dgm:cxn modelId="{A3F66E82-F2FE-4384-9527-83724D4D568C}" type="presParOf" srcId="{1F346195-A642-4DD6-9A0F-1567EB2C5027}" destId="{B9FAA8B2-4060-450D-9163-5894DC513139}" srcOrd="7" destOrd="0" presId="urn:microsoft.com/office/officeart/2005/8/layout/chevron2"/>
    <dgm:cxn modelId="{BC421A0C-6A08-4AAD-9358-66A541045612}" type="presParOf" srcId="{1F346195-A642-4DD6-9A0F-1567EB2C5027}" destId="{DD416416-59D0-47DC-95AE-4084B2BE48FD}" srcOrd="8" destOrd="0" presId="urn:microsoft.com/office/officeart/2005/8/layout/chevron2"/>
    <dgm:cxn modelId="{EF862F61-DE0F-4D0E-B3BF-F2810C0BDC8B}" type="presParOf" srcId="{DD416416-59D0-47DC-95AE-4084B2BE48FD}" destId="{49BA87F5-2C85-4A1D-B38C-E9A205F2035D}" srcOrd="0" destOrd="0" presId="urn:microsoft.com/office/officeart/2005/8/layout/chevron2"/>
    <dgm:cxn modelId="{3C54B862-ABA9-41C3-8299-B32F0832485F}" type="presParOf" srcId="{DD416416-59D0-47DC-95AE-4084B2BE48FD}" destId="{4B2879D6-02A9-4DD2-B80D-44DDF09682C8}" srcOrd="1" destOrd="0" presId="urn:microsoft.com/office/officeart/2005/8/layout/chevron2"/>
    <dgm:cxn modelId="{AC3E4E4D-01D0-4559-A1FE-18CF7641E667}" type="presParOf" srcId="{1F346195-A642-4DD6-9A0F-1567EB2C5027}" destId="{FFAB9FC9-C8C0-42AC-9457-9F66D1205ED4}" srcOrd="9" destOrd="0" presId="urn:microsoft.com/office/officeart/2005/8/layout/chevron2"/>
    <dgm:cxn modelId="{9E0C8DA5-AE8F-47ED-91B5-FBE2E13EF122}" type="presParOf" srcId="{1F346195-A642-4DD6-9A0F-1567EB2C5027}" destId="{2E11F2FA-AE5B-4D89-BC3B-0AA669FDD73E}" srcOrd="10" destOrd="0" presId="urn:microsoft.com/office/officeart/2005/8/layout/chevron2"/>
    <dgm:cxn modelId="{0EB1AB72-93F5-4C2F-B75F-C678579C973F}" type="presParOf" srcId="{2E11F2FA-AE5B-4D89-BC3B-0AA669FDD73E}" destId="{84159A2C-472C-4AED-B792-2D3B09A457F8}" srcOrd="0" destOrd="0" presId="urn:microsoft.com/office/officeart/2005/8/layout/chevron2"/>
    <dgm:cxn modelId="{CE2BCDF7-C074-4A50-9B06-4A365ED302E3}" type="presParOf" srcId="{2E11F2FA-AE5B-4D89-BC3B-0AA669FDD73E}" destId="{0D95E069-154E-4D91-85F4-5EECD78D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44C6-9D41-438F-AFFD-24EB6AAB2A3D}">
      <dsp:nvSpPr>
        <dsp:cNvPr id="0" name=""/>
        <dsp:cNvSpPr/>
      </dsp:nvSpPr>
      <dsp:spPr>
        <a:xfrm>
          <a:off x="0" y="3441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C96F-6A74-4A12-9B47-0D63E37E2ED5}">
      <dsp:nvSpPr>
        <dsp:cNvPr id="0" name=""/>
        <dsp:cNvSpPr/>
      </dsp:nvSpPr>
      <dsp:spPr>
        <a:xfrm>
          <a:off x="422247" y="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Вводная часть</a:t>
          </a:r>
          <a:endParaRPr lang="ru-RU" sz="2000" kern="1200" dirty="0"/>
        </a:p>
      </dsp:txBody>
      <dsp:txXfrm>
        <a:off x="451068" y="28821"/>
        <a:ext cx="6023118" cy="532758"/>
      </dsp:txXfrm>
    </dsp:sp>
    <dsp:sp modelId="{FAAD50F7-2AB2-4652-A073-FAD16DDC2D1A}">
      <dsp:nvSpPr>
        <dsp:cNvPr id="0" name=""/>
        <dsp:cNvSpPr/>
      </dsp:nvSpPr>
      <dsp:spPr>
        <a:xfrm>
          <a:off x="0" y="12513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77BC-5EAB-4DAC-9D83-86746E6665D7}">
      <dsp:nvSpPr>
        <dsp:cNvPr id="0" name=""/>
        <dsp:cNvSpPr/>
      </dsp:nvSpPr>
      <dsp:spPr>
        <a:xfrm>
          <a:off x="434340" y="95618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характеристики местного  бюджета</a:t>
          </a:r>
          <a:endParaRPr lang="ru-RU" sz="2000" kern="1200" dirty="0"/>
        </a:p>
      </dsp:txBody>
      <dsp:txXfrm>
        <a:off x="463161" y="985001"/>
        <a:ext cx="6023118" cy="532758"/>
      </dsp:txXfrm>
    </dsp:sp>
    <dsp:sp modelId="{B380B9BB-BC88-4859-8634-CC21D8505759}">
      <dsp:nvSpPr>
        <dsp:cNvPr id="0" name=""/>
        <dsp:cNvSpPr/>
      </dsp:nvSpPr>
      <dsp:spPr>
        <a:xfrm>
          <a:off x="0" y="21585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3CF7-0773-459F-A954-F61079CBFF37}">
      <dsp:nvSpPr>
        <dsp:cNvPr id="0" name=""/>
        <dsp:cNvSpPr/>
      </dsp:nvSpPr>
      <dsp:spPr>
        <a:xfrm>
          <a:off x="434340" y="18633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местного бюджета</a:t>
          </a:r>
          <a:endParaRPr lang="ru-RU" sz="2000" kern="1200" dirty="0"/>
        </a:p>
      </dsp:txBody>
      <dsp:txXfrm>
        <a:off x="463161" y="1892202"/>
        <a:ext cx="6023118" cy="532758"/>
      </dsp:txXfrm>
    </dsp:sp>
    <dsp:sp modelId="{39154277-239A-4F73-89D6-513784A422C2}">
      <dsp:nvSpPr>
        <dsp:cNvPr id="0" name=""/>
        <dsp:cNvSpPr/>
      </dsp:nvSpPr>
      <dsp:spPr>
        <a:xfrm>
          <a:off x="0" y="30657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F82E-65FE-425C-81A6-86CA66B3CDE7}">
      <dsp:nvSpPr>
        <dsp:cNvPr id="0" name=""/>
        <dsp:cNvSpPr/>
      </dsp:nvSpPr>
      <dsp:spPr>
        <a:xfrm>
          <a:off x="434340" y="27705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местного бюджета</a:t>
          </a:r>
          <a:endParaRPr lang="ru-RU" sz="2000" kern="1200" dirty="0"/>
        </a:p>
      </dsp:txBody>
      <dsp:txXfrm>
        <a:off x="463161" y="2799402"/>
        <a:ext cx="6023118" cy="532758"/>
      </dsp:txXfrm>
    </dsp:sp>
    <dsp:sp modelId="{876BAAB2-8E95-4903-AE10-2A912512C06A}">
      <dsp:nvSpPr>
        <dsp:cNvPr id="0" name=""/>
        <dsp:cNvSpPr/>
      </dsp:nvSpPr>
      <dsp:spPr>
        <a:xfrm>
          <a:off x="0" y="39729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14096-2D10-4A71-AC05-75207DCF10D1}">
      <dsp:nvSpPr>
        <dsp:cNvPr id="0" name=""/>
        <dsp:cNvSpPr/>
      </dsp:nvSpPr>
      <dsp:spPr>
        <a:xfrm>
          <a:off x="434340" y="36777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отношения</a:t>
          </a:r>
          <a:endParaRPr lang="ru-RU" sz="2000" kern="1200" dirty="0"/>
        </a:p>
      </dsp:txBody>
      <dsp:txXfrm>
        <a:off x="463161" y="3706602"/>
        <a:ext cx="6023118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A3E4-327F-4F09-B04C-CDAB7DA524A4}">
      <dsp:nvSpPr>
        <dsp:cNvPr id="0" name=""/>
        <dsp:cNvSpPr/>
      </dsp:nvSpPr>
      <dsp:spPr>
        <a:xfrm rot="5400000">
          <a:off x="-70463" y="73841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23.</a:t>
          </a:r>
          <a:endParaRPr lang="ru-RU" sz="1200" kern="1200" dirty="0"/>
        </a:p>
      </dsp:txBody>
      <dsp:txXfrm rot="-5400000">
        <a:off x="2" y="167793"/>
        <a:ext cx="328831" cy="140928"/>
      </dsp:txXfrm>
    </dsp:sp>
    <dsp:sp modelId="{D3587943-E668-4686-8643-DA355AF5E84F}">
      <dsp:nvSpPr>
        <dsp:cNvPr id="0" name=""/>
        <dsp:cNvSpPr/>
      </dsp:nvSpPr>
      <dsp:spPr>
        <a:xfrm rot="5400000">
          <a:off x="4035753" y="-3663092"/>
          <a:ext cx="305504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Структура расходов местного бюджета</a:t>
          </a:r>
          <a:endParaRPr lang="ru-RU" sz="1200" kern="1200" dirty="0"/>
        </a:p>
      </dsp:txBody>
      <dsp:txXfrm rot="-5400000">
        <a:off x="316675" y="70899"/>
        <a:ext cx="7728749" cy="275678"/>
      </dsp:txXfrm>
    </dsp:sp>
    <dsp:sp modelId="{13845930-5A6F-413F-82F0-60140F02CA7B}">
      <dsp:nvSpPr>
        <dsp:cNvPr id="0" name=""/>
        <dsp:cNvSpPr/>
      </dsp:nvSpPr>
      <dsp:spPr>
        <a:xfrm rot="5400000">
          <a:off x="-70463" y="519505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24.</a:t>
          </a:r>
          <a:endParaRPr lang="ru-RU" sz="1200" kern="1200" dirty="0"/>
        </a:p>
      </dsp:txBody>
      <dsp:txXfrm rot="-5400000">
        <a:off x="2" y="613457"/>
        <a:ext cx="328831" cy="140928"/>
      </dsp:txXfrm>
    </dsp:sp>
    <dsp:sp modelId="{DC0AF2B3-2F62-4F85-85CC-416178DCFC28}">
      <dsp:nvSpPr>
        <dsp:cNvPr id="0" name=""/>
        <dsp:cNvSpPr/>
      </dsp:nvSpPr>
      <dsp:spPr>
        <a:xfrm rot="5400000">
          <a:off x="4013619" y="-3270117"/>
          <a:ext cx="374086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Структура расходов бюджета по разделам и подразделам функциональной классификации</a:t>
          </a:r>
          <a:endParaRPr lang="ru-RU" sz="1200" b="0" kern="120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</a:endParaRPr>
        </a:p>
      </dsp:txBody>
      <dsp:txXfrm rot="-5400000">
        <a:off x="328832" y="432931"/>
        <a:ext cx="7725401" cy="337564"/>
      </dsp:txXfrm>
    </dsp:sp>
    <dsp:sp modelId="{75DE125B-6031-45A2-8457-67141FDEFAF6}">
      <dsp:nvSpPr>
        <dsp:cNvPr id="0" name=""/>
        <dsp:cNvSpPr/>
      </dsp:nvSpPr>
      <dsp:spPr>
        <a:xfrm rot="5400000">
          <a:off x="-70463" y="1020368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25.</a:t>
          </a:r>
          <a:endParaRPr lang="ru-RU" sz="1200" kern="1200" dirty="0"/>
        </a:p>
      </dsp:txBody>
      <dsp:txXfrm rot="-5400000">
        <a:off x="2" y="1114320"/>
        <a:ext cx="328831" cy="140928"/>
      </dsp:txXfrm>
    </dsp:sp>
    <dsp:sp modelId="{7E80816D-4C5E-4E38-9F37-7E2E5AF35BA7}">
      <dsp:nvSpPr>
        <dsp:cNvPr id="0" name=""/>
        <dsp:cNvSpPr/>
      </dsp:nvSpPr>
      <dsp:spPr>
        <a:xfrm rot="5400000">
          <a:off x="3956560" y="-2767394"/>
          <a:ext cx="488205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Расходы бюджета муниципального образования «</a:t>
          </a:r>
          <a:r>
            <a: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Монастырщинский</a:t>
          </a: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муниципальный округ» Смоленской области на душу населения </a:t>
          </a:r>
          <a:endParaRPr lang="ru-RU" sz="1200" b="0" kern="120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8832" y="884166"/>
        <a:ext cx="7719830" cy="440541"/>
      </dsp:txXfrm>
    </dsp:sp>
    <dsp:sp modelId="{0424B09F-0A72-4368-94D4-DE59463DBBF1}">
      <dsp:nvSpPr>
        <dsp:cNvPr id="0" name=""/>
        <dsp:cNvSpPr/>
      </dsp:nvSpPr>
      <dsp:spPr>
        <a:xfrm rot="5400000">
          <a:off x="-70463" y="1433521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26.</a:t>
          </a:r>
          <a:endParaRPr lang="ru-RU" sz="1200" kern="1200" dirty="0"/>
        </a:p>
      </dsp:txBody>
      <dsp:txXfrm rot="-5400000">
        <a:off x="2" y="1527473"/>
        <a:ext cx="328831" cy="140928"/>
      </dsp:txXfrm>
    </dsp:sp>
    <dsp:sp modelId="{07BB001D-7F7F-47C9-A908-D0B25B138D39}">
      <dsp:nvSpPr>
        <dsp:cNvPr id="0" name=""/>
        <dsp:cNvSpPr/>
      </dsp:nvSpPr>
      <dsp:spPr>
        <a:xfrm rot="5400000">
          <a:off x="4047990" y="-2356101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Публичные обязательства за счет средств местного бюджета</a:t>
          </a:r>
          <a:endParaRPr lang="ru-RU" sz="1200" kern="1200" dirty="0"/>
        </a:p>
      </dsp:txBody>
      <dsp:txXfrm rot="-5400000">
        <a:off x="328831" y="1377964"/>
        <a:ext cx="7728756" cy="275531"/>
      </dsp:txXfrm>
    </dsp:sp>
    <dsp:sp modelId="{7BBF5987-FC37-4E8C-B5AF-96D69B32B94C}">
      <dsp:nvSpPr>
        <dsp:cNvPr id="0" name=""/>
        <dsp:cNvSpPr/>
      </dsp:nvSpPr>
      <dsp:spPr>
        <a:xfrm rot="5400000">
          <a:off x="-70463" y="1844813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27.</a:t>
          </a:r>
          <a:endParaRPr lang="ru-RU" sz="1200" kern="1200" dirty="0"/>
        </a:p>
      </dsp:txBody>
      <dsp:txXfrm rot="-5400000">
        <a:off x="2" y="1938765"/>
        <a:ext cx="328831" cy="140928"/>
      </dsp:txXfrm>
    </dsp:sp>
    <dsp:sp modelId="{C7C081C3-2B33-41C3-86EB-D3F2AFCA1672}">
      <dsp:nvSpPr>
        <dsp:cNvPr id="0" name=""/>
        <dsp:cNvSpPr/>
      </dsp:nvSpPr>
      <dsp:spPr>
        <a:xfrm rot="5400000">
          <a:off x="3984211" y="-1873566"/>
          <a:ext cx="271059" cy="7585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Расходы на оказание </a:t>
          </a:r>
          <a:r>
            <a:rPr lang="ru-RU" sz="1200" kern="1200" smtClean="0"/>
            <a:t>мер социальной поддержки отдельным </a:t>
          </a:r>
          <a:r>
            <a:rPr lang="ru-RU" sz="1200" kern="1200" dirty="0" smtClean="0"/>
            <a:t>категориям граждан</a:t>
          </a:r>
          <a:endParaRPr lang="ru-RU" sz="1200" kern="1200" dirty="0"/>
        </a:p>
      </dsp:txBody>
      <dsp:txXfrm rot="-5400000">
        <a:off x="326973" y="1796904"/>
        <a:ext cx="7572304" cy="244595"/>
      </dsp:txXfrm>
    </dsp:sp>
    <dsp:sp modelId="{21E3183F-A930-4670-9EA1-13C37594403A}">
      <dsp:nvSpPr>
        <dsp:cNvPr id="0" name=""/>
        <dsp:cNvSpPr/>
      </dsp:nvSpPr>
      <dsp:spPr>
        <a:xfrm rot="5400000">
          <a:off x="-70463" y="2256106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28.</a:t>
          </a:r>
          <a:endParaRPr lang="ru-RU" sz="1200" kern="1200" dirty="0"/>
        </a:p>
      </dsp:txBody>
      <dsp:txXfrm rot="-5400000">
        <a:off x="2" y="2350058"/>
        <a:ext cx="328831" cy="140928"/>
      </dsp:txXfrm>
    </dsp:sp>
    <dsp:sp modelId="{3EDCF022-BCC3-46F7-B314-A59508C682AA}">
      <dsp:nvSpPr>
        <dsp:cNvPr id="0" name=""/>
        <dsp:cNvSpPr/>
      </dsp:nvSpPr>
      <dsp:spPr>
        <a:xfrm rot="5400000">
          <a:off x="4047990" y="-1533516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Муниципальные программы</a:t>
          </a:r>
          <a:endParaRPr lang="ru-RU" sz="1200" kern="1200" dirty="0"/>
        </a:p>
      </dsp:txBody>
      <dsp:txXfrm rot="-5400000">
        <a:off x="328831" y="2200549"/>
        <a:ext cx="7728756" cy="275531"/>
      </dsp:txXfrm>
    </dsp:sp>
    <dsp:sp modelId="{B7AC9729-E556-462C-953E-1BE6EFDEA693}">
      <dsp:nvSpPr>
        <dsp:cNvPr id="0" name=""/>
        <dsp:cNvSpPr/>
      </dsp:nvSpPr>
      <dsp:spPr>
        <a:xfrm rot="5400000">
          <a:off x="-70463" y="2667398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29.</a:t>
          </a:r>
          <a:endParaRPr lang="ru-RU" sz="1200" kern="1200" dirty="0"/>
        </a:p>
      </dsp:txBody>
      <dsp:txXfrm rot="-5400000">
        <a:off x="2" y="2761350"/>
        <a:ext cx="328831" cy="140928"/>
      </dsp:txXfrm>
    </dsp:sp>
    <dsp:sp modelId="{85CEC075-49A0-4966-9051-62CBFBC541AD}">
      <dsp:nvSpPr>
        <dsp:cNvPr id="0" name=""/>
        <dsp:cNvSpPr/>
      </dsp:nvSpPr>
      <dsp:spPr>
        <a:xfrm rot="5400000">
          <a:off x="4047990" y="-1122224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направления формирования муниципальных программ</a:t>
          </a:r>
          <a:endParaRPr lang="ru-RU" sz="1200" kern="1200" dirty="0"/>
        </a:p>
      </dsp:txBody>
      <dsp:txXfrm rot="-5400000">
        <a:off x="328831" y="2611841"/>
        <a:ext cx="7728756" cy="275531"/>
      </dsp:txXfrm>
    </dsp:sp>
    <dsp:sp modelId="{CB4FFECC-D891-4DE5-8E4A-717CB013AF11}">
      <dsp:nvSpPr>
        <dsp:cNvPr id="0" name=""/>
        <dsp:cNvSpPr/>
      </dsp:nvSpPr>
      <dsp:spPr>
        <a:xfrm rot="5400000">
          <a:off x="-70463" y="3086705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30.</a:t>
          </a:r>
          <a:endParaRPr lang="ru-RU" sz="1200" kern="1200" dirty="0"/>
        </a:p>
      </dsp:txBody>
      <dsp:txXfrm rot="-5400000">
        <a:off x="2" y="3180657"/>
        <a:ext cx="328831" cy="140928"/>
      </dsp:txXfrm>
    </dsp:sp>
    <dsp:sp modelId="{638F370F-36A8-4684-8186-DD78F98098BA}">
      <dsp:nvSpPr>
        <dsp:cNvPr id="0" name=""/>
        <dsp:cNvSpPr/>
      </dsp:nvSpPr>
      <dsp:spPr>
        <a:xfrm rot="5400000">
          <a:off x="4047990" y="-683429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 выглядит местный  бюджет в разрезе муниципальных  программ</a:t>
          </a:r>
          <a:endParaRPr lang="ru-RU" sz="1200" kern="1200" dirty="0"/>
        </a:p>
      </dsp:txBody>
      <dsp:txXfrm rot="-5400000">
        <a:off x="328831" y="3050636"/>
        <a:ext cx="7728756" cy="275531"/>
      </dsp:txXfrm>
    </dsp:sp>
    <dsp:sp modelId="{F69B1141-DE3C-4B7A-B35B-FD8131B38BB7}">
      <dsp:nvSpPr>
        <dsp:cNvPr id="0" name=""/>
        <dsp:cNvSpPr/>
      </dsp:nvSpPr>
      <dsp:spPr>
        <a:xfrm rot="5400000">
          <a:off x="-70463" y="3489983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31.</a:t>
          </a:r>
          <a:endParaRPr lang="ru-RU" sz="1200" kern="1200" dirty="0"/>
        </a:p>
      </dsp:txBody>
      <dsp:txXfrm rot="-5400000">
        <a:off x="2" y="3583935"/>
        <a:ext cx="328831" cy="140928"/>
      </dsp:txXfrm>
    </dsp:sp>
    <dsp:sp modelId="{967B80AE-694E-4A0B-B297-ABFB87CA7178}">
      <dsp:nvSpPr>
        <dsp:cNvPr id="0" name=""/>
        <dsp:cNvSpPr/>
      </dsp:nvSpPr>
      <dsp:spPr>
        <a:xfrm rot="5400000">
          <a:off x="4047990" y="-299639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Сведения об объемах бюджетных инвестиций муниципального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328831" y="3434426"/>
        <a:ext cx="7728756" cy="275531"/>
      </dsp:txXfrm>
    </dsp:sp>
    <dsp:sp modelId="{3469A1D5-5DE3-4161-A7FB-894EC7D3064F}">
      <dsp:nvSpPr>
        <dsp:cNvPr id="0" name=""/>
        <dsp:cNvSpPr/>
      </dsp:nvSpPr>
      <dsp:spPr>
        <a:xfrm rot="5400000">
          <a:off x="-70463" y="3901276"/>
          <a:ext cx="469759" cy="328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32.</a:t>
          </a:r>
          <a:endParaRPr lang="ru-RU" sz="1200" kern="1200" dirty="0"/>
        </a:p>
      </dsp:txBody>
      <dsp:txXfrm rot="-5400000">
        <a:off x="2" y="3995228"/>
        <a:ext cx="328831" cy="140928"/>
      </dsp:txXfrm>
    </dsp:sp>
    <dsp:sp modelId="{3569826B-EE52-4E4C-B2B2-B83F6C96B5F3}">
      <dsp:nvSpPr>
        <dsp:cNvPr id="0" name=""/>
        <dsp:cNvSpPr/>
      </dsp:nvSpPr>
      <dsp:spPr>
        <a:xfrm rot="5400000">
          <a:off x="4047990" y="139155"/>
          <a:ext cx="305343" cy="774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перечне и объеме реализации национальных проектов</a:t>
          </a:r>
          <a:endParaRPr lang="ru-RU" sz="1200" kern="1200" dirty="0"/>
        </a:p>
      </dsp:txBody>
      <dsp:txXfrm rot="-5400000">
        <a:off x="328831" y="3873220"/>
        <a:ext cx="7728756" cy="275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39E2-75E7-4668-AB85-5C682B5177C2}">
      <dsp:nvSpPr>
        <dsp:cNvPr id="0" name=""/>
        <dsp:cNvSpPr/>
      </dsp:nvSpPr>
      <dsp:spPr>
        <a:xfrm>
          <a:off x="1730332" y="242496"/>
          <a:ext cx="4656350" cy="4656350"/>
        </a:xfrm>
        <a:prstGeom prst="circularArrow">
          <a:avLst>
            <a:gd name="adj1" fmla="val 5544"/>
            <a:gd name="adj2" fmla="val 330680"/>
            <a:gd name="adj3" fmla="val 14141803"/>
            <a:gd name="adj4" fmla="val 1716708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2BEF-0D02-4EB4-AE4B-C53BC85BD93E}">
      <dsp:nvSpPr>
        <dsp:cNvPr id="0" name=""/>
        <dsp:cNvSpPr/>
      </dsp:nvSpPr>
      <dsp:spPr>
        <a:xfrm>
          <a:off x="3112833" y="1883091"/>
          <a:ext cx="1827184" cy="114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Что такое бюджет?</a:t>
          </a:r>
          <a:endParaRPr lang="ru-RU" sz="1400" kern="1200" dirty="0"/>
        </a:p>
      </dsp:txBody>
      <dsp:txXfrm>
        <a:off x="3168750" y="1939008"/>
        <a:ext cx="1715350" cy="1033624"/>
      </dsp:txXfrm>
    </dsp:sp>
    <dsp:sp modelId="{BCF068FE-0C6F-4DAD-8CB8-859B435E90D7}">
      <dsp:nvSpPr>
        <dsp:cNvPr id="0" name=""/>
        <dsp:cNvSpPr/>
      </dsp:nvSpPr>
      <dsp:spPr>
        <a:xfrm>
          <a:off x="4718049" y="277451"/>
          <a:ext cx="2414777" cy="93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Основные характеристики бюджетов</a:t>
          </a:r>
          <a:endParaRPr lang="ru-RU" sz="1400" b="1" kern="1200" dirty="0"/>
        </a:p>
      </dsp:txBody>
      <dsp:txXfrm>
        <a:off x="4763496" y="322898"/>
        <a:ext cx="2323883" cy="840096"/>
      </dsp:txXfrm>
    </dsp:sp>
    <dsp:sp modelId="{6FB1CE7C-5CB4-4273-B6FD-7F233F794655}">
      <dsp:nvSpPr>
        <dsp:cNvPr id="0" name=""/>
        <dsp:cNvSpPr/>
      </dsp:nvSpPr>
      <dsp:spPr>
        <a:xfrm>
          <a:off x="5486350" y="1534255"/>
          <a:ext cx="2168209" cy="90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Доходы бюджета</a:t>
          </a:r>
          <a:endParaRPr lang="ru-RU" sz="1400" b="1" kern="1200" dirty="0"/>
        </a:p>
      </dsp:txBody>
      <dsp:txXfrm>
        <a:off x="5530674" y="1578579"/>
        <a:ext cx="2079561" cy="819340"/>
      </dsp:txXfrm>
    </dsp:sp>
    <dsp:sp modelId="{AE401224-0EED-4EB7-80EB-15929E01E23E}">
      <dsp:nvSpPr>
        <dsp:cNvPr id="0" name=""/>
        <dsp:cNvSpPr/>
      </dsp:nvSpPr>
      <dsp:spPr>
        <a:xfrm>
          <a:off x="5765791" y="2721222"/>
          <a:ext cx="2027184" cy="886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Расходы бюджета</a:t>
          </a:r>
          <a:endParaRPr lang="ru-RU" sz="1400" b="1" kern="1200" dirty="0"/>
        </a:p>
      </dsp:txBody>
      <dsp:txXfrm>
        <a:off x="5809058" y="2764489"/>
        <a:ext cx="1940650" cy="799804"/>
      </dsp:txXfrm>
    </dsp:sp>
    <dsp:sp modelId="{4CF05B6E-6F23-4AC5-A39C-3100DAB639B7}">
      <dsp:nvSpPr>
        <dsp:cNvPr id="0" name=""/>
        <dsp:cNvSpPr/>
      </dsp:nvSpPr>
      <dsp:spPr>
        <a:xfrm>
          <a:off x="4581542" y="3768625"/>
          <a:ext cx="2795560" cy="803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Бюджетная классификация РФ</a:t>
          </a:r>
          <a:endParaRPr lang="ru-RU" sz="1400" b="1" kern="1200" dirty="0"/>
        </a:p>
      </dsp:txBody>
      <dsp:txXfrm>
        <a:off x="4620776" y="3807859"/>
        <a:ext cx="2717092" cy="725250"/>
      </dsp:txXfrm>
    </dsp:sp>
    <dsp:sp modelId="{69383C8F-2E64-4634-88E9-6F7773F0326F}">
      <dsp:nvSpPr>
        <dsp:cNvPr id="0" name=""/>
        <dsp:cNvSpPr/>
      </dsp:nvSpPr>
      <dsp:spPr>
        <a:xfrm>
          <a:off x="936812" y="3742653"/>
          <a:ext cx="2809637" cy="92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Межбюджетные трансферты</a:t>
          </a:r>
          <a:endParaRPr lang="ru-RU" sz="1400" b="1" kern="1200" dirty="0"/>
        </a:p>
      </dsp:txBody>
      <dsp:txXfrm>
        <a:off x="982143" y="3787984"/>
        <a:ext cx="2718975" cy="837956"/>
      </dsp:txXfrm>
    </dsp:sp>
    <dsp:sp modelId="{9E9CB447-9EDA-406E-B847-429E8325209B}">
      <dsp:nvSpPr>
        <dsp:cNvPr id="0" name=""/>
        <dsp:cNvSpPr/>
      </dsp:nvSpPr>
      <dsp:spPr>
        <a:xfrm>
          <a:off x="214887" y="2721170"/>
          <a:ext cx="2413984" cy="946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Что такое государственные программы?</a:t>
          </a:r>
          <a:endParaRPr lang="ru-RU" sz="1400" b="1" kern="1200" dirty="0"/>
        </a:p>
      </dsp:txBody>
      <dsp:txXfrm>
        <a:off x="261084" y="2767367"/>
        <a:ext cx="2321590" cy="853959"/>
      </dsp:txXfrm>
    </dsp:sp>
    <dsp:sp modelId="{B200DA01-EA10-404E-B626-51635671716E}">
      <dsp:nvSpPr>
        <dsp:cNvPr id="0" name=""/>
        <dsp:cNvSpPr/>
      </dsp:nvSpPr>
      <dsp:spPr>
        <a:xfrm>
          <a:off x="389614" y="1534273"/>
          <a:ext cx="2020013" cy="89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Что такое дорожные фонды?</a:t>
          </a:r>
          <a:endParaRPr lang="ru-RU" sz="1400" kern="1200" dirty="0"/>
        </a:p>
      </dsp:txBody>
      <dsp:txXfrm>
        <a:off x="433484" y="1578143"/>
        <a:ext cx="1932273" cy="810946"/>
      </dsp:txXfrm>
    </dsp:sp>
    <dsp:sp modelId="{DBE958B7-91E1-408E-B586-13ACE6765C8D}">
      <dsp:nvSpPr>
        <dsp:cNvPr id="0" name=""/>
        <dsp:cNvSpPr/>
      </dsp:nvSpPr>
      <dsp:spPr>
        <a:xfrm>
          <a:off x="1157555" y="277347"/>
          <a:ext cx="2091469" cy="102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Бюджетный процесс</a:t>
          </a:r>
          <a:endParaRPr lang="ru-RU" sz="1400" b="1" kern="1200" dirty="0"/>
        </a:p>
      </dsp:txBody>
      <dsp:txXfrm>
        <a:off x="1207599" y="327391"/>
        <a:ext cx="1991381" cy="92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D92C-B54C-45EE-B847-C5AF9AF0A5BB}">
      <dsp:nvSpPr>
        <dsp:cNvPr id="0" name=""/>
        <dsp:cNvSpPr/>
      </dsp:nvSpPr>
      <dsp:spPr>
        <a:xfrm>
          <a:off x="0" y="316022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316022"/>
        <a:ext cx="2646759" cy="1058703"/>
      </dsp:txXfrm>
    </dsp:sp>
    <dsp:sp modelId="{400F3794-9373-46DD-A049-F6F5AC899B7D}">
      <dsp:nvSpPr>
        <dsp:cNvPr id="0" name=""/>
        <dsp:cNvSpPr/>
      </dsp:nvSpPr>
      <dsp:spPr>
        <a:xfrm>
          <a:off x="2714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" y="1364932"/>
        <a:ext cx="2646759" cy="2854800"/>
      </dsp:txXfrm>
    </dsp:sp>
    <dsp:sp modelId="{41970C60-F02E-4304-9307-E019E549EB56}">
      <dsp:nvSpPr>
        <dsp:cNvPr id="0" name=""/>
        <dsp:cNvSpPr/>
      </dsp:nvSpPr>
      <dsp:spPr>
        <a:xfrm>
          <a:off x="2971055" y="30622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971055" y="306229"/>
        <a:ext cx="2646759" cy="1058703"/>
      </dsp:txXfrm>
    </dsp:sp>
    <dsp:sp modelId="{834B2AEE-8598-4B05-BE85-560BB1F5FD8D}">
      <dsp:nvSpPr>
        <dsp:cNvPr id="0" name=""/>
        <dsp:cNvSpPr/>
      </dsp:nvSpPr>
      <dsp:spPr>
        <a:xfrm>
          <a:off x="2971055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kern="1200" dirty="0" smtClean="0">
              <a:solidFill>
                <a:schemeClr val="tx1"/>
              </a:solidFill>
            </a:rPr>
            <a:t>:</a:t>
          </a:r>
          <a:endParaRPr lang="ru-RU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55" y="1364932"/>
        <a:ext cx="2646759" cy="2854800"/>
      </dsp:txXfrm>
    </dsp:sp>
    <dsp:sp modelId="{AC868752-0800-438C-B12E-57D16AD9CACA}">
      <dsp:nvSpPr>
        <dsp:cNvPr id="0" name=""/>
        <dsp:cNvSpPr/>
      </dsp:nvSpPr>
      <dsp:spPr>
        <a:xfrm>
          <a:off x="5880743" y="280548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880743" y="280548"/>
        <a:ext cx="2646759" cy="1058703"/>
      </dsp:txXfrm>
    </dsp:sp>
    <dsp:sp modelId="{06A5E2A4-F605-4184-81CB-A4DD4B8A0168}">
      <dsp:nvSpPr>
        <dsp:cNvPr id="0" name=""/>
        <dsp:cNvSpPr/>
      </dsp:nvSpPr>
      <dsp:spPr>
        <a:xfrm>
          <a:off x="5880743" y="1371301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743" y="1371301"/>
        <a:ext cx="2646759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20024-0C1A-4506-8ECA-DD9780BE9A55}">
      <dsp:nvSpPr>
        <dsp:cNvPr id="0" name=""/>
        <dsp:cNvSpPr/>
      </dsp:nvSpPr>
      <dsp:spPr>
        <a:xfrm rot="16200000">
          <a:off x="-852087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sz="1800" kern="1200" dirty="0"/>
        </a:p>
      </dsp:txBody>
      <dsp:txXfrm rot="5400000">
        <a:off x="907" y="812799"/>
        <a:ext cx="2358012" cy="2438400"/>
      </dsp:txXfrm>
    </dsp:sp>
    <dsp:sp modelId="{EE9AF03C-9710-46D6-865B-E9844E08A351}">
      <dsp:nvSpPr>
        <dsp:cNvPr id="0" name=""/>
        <dsp:cNvSpPr/>
      </dsp:nvSpPr>
      <dsp:spPr>
        <a:xfrm rot="16200000">
          <a:off x="1682775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sz="1800" kern="1200" dirty="0"/>
        </a:p>
      </dsp:txBody>
      <dsp:txXfrm rot="5400000">
        <a:off x="2535769" y="812799"/>
        <a:ext cx="2358012" cy="2438400"/>
      </dsp:txXfrm>
    </dsp:sp>
    <dsp:sp modelId="{5438D08D-AD08-49EA-8164-5F607A4D34FE}">
      <dsp:nvSpPr>
        <dsp:cNvPr id="0" name=""/>
        <dsp:cNvSpPr/>
      </dsp:nvSpPr>
      <dsp:spPr>
        <a:xfrm rot="16200000">
          <a:off x="4217639" y="852993"/>
          <a:ext cx="4064000" cy="23580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5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sz="1800" kern="1200" dirty="0"/>
        </a:p>
      </dsp:txBody>
      <dsp:txXfrm rot="5400000">
        <a:off x="5070633" y="812799"/>
        <a:ext cx="2358012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710B-699C-4B9F-8107-F017875CC4EE}">
      <dsp:nvSpPr>
        <dsp:cNvPr id="0" name=""/>
        <dsp:cNvSpPr/>
      </dsp:nvSpPr>
      <dsp:spPr>
        <a:xfrm>
          <a:off x="0" y="0"/>
          <a:ext cx="7786742" cy="152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sz="1800" b="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sz="1800" b="0" i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0"/>
        <a:ext cx="7786742" cy="1521629"/>
      </dsp:txXfrm>
    </dsp:sp>
    <dsp:sp modelId="{884A4A6D-FC34-439C-BA1B-46497B8D554B}">
      <dsp:nvSpPr>
        <dsp:cNvPr id="0" name=""/>
        <dsp:cNvSpPr/>
      </dsp:nvSpPr>
      <dsp:spPr>
        <a:xfrm>
          <a:off x="3802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sz="1000" b="0" i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2" y="1521629"/>
        <a:ext cx="2593045" cy="3195421"/>
      </dsp:txXfrm>
    </dsp:sp>
    <dsp:sp modelId="{65EE1B3A-6ABA-4D74-ADFD-076EF471A553}">
      <dsp:nvSpPr>
        <dsp:cNvPr id="0" name=""/>
        <dsp:cNvSpPr/>
      </dsp:nvSpPr>
      <dsp:spPr>
        <a:xfrm>
          <a:off x="2596848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sz="1000" b="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848" y="1521629"/>
        <a:ext cx="2593045" cy="3195421"/>
      </dsp:txXfrm>
    </dsp:sp>
    <dsp:sp modelId="{BAA5928A-50BF-4261-81B3-56BDAD21C3B4}">
      <dsp:nvSpPr>
        <dsp:cNvPr id="0" name=""/>
        <dsp:cNvSpPr/>
      </dsp:nvSpPr>
      <dsp:spPr>
        <a:xfrm>
          <a:off x="5189893" y="1521629"/>
          <a:ext cx="2593045" cy="319542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sz="1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9893" y="1521629"/>
        <a:ext cx="2593045" cy="3195421"/>
      </dsp:txXfrm>
    </dsp:sp>
    <dsp:sp modelId="{14E2758F-8995-4A2F-AFA7-DAE9FF21941F}">
      <dsp:nvSpPr>
        <dsp:cNvPr id="0" name=""/>
        <dsp:cNvSpPr/>
      </dsp:nvSpPr>
      <dsp:spPr>
        <a:xfrm>
          <a:off x="0" y="4717050"/>
          <a:ext cx="7786742" cy="35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1AFD-9064-48A5-96A0-F687C4834233}">
      <dsp:nvSpPr>
        <dsp:cNvPr id="0" name=""/>
        <dsp:cNvSpPr/>
      </dsp:nvSpPr>
      <dsp:spPr>
        <a:xfrm rot="5400000">
          <a:off x="-128216" y="129561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2" y="300517"/>
        <a:ext cx="598345" cy="256434"/>
      </dsp:txXfrm>
    </dsp:sp>
    <dsp:sp modelId="{5C2D2477-3A81-428C-B6F7-31044E518E0E}">
      <dsp:nvSpPr>
        <dsp:cNvPr id="0" name=""/>
        <dsp:cNvSpPr/>
      </dsp:nvSpPr>
      <dsp:spPr>
        <a:xfrm rot="5400000">
          <a:off x="4057616" y="-3457926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год и плановый период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28467"/>
        <a:ext cx="7447026" cy="501362"/>
      </dsp:txXfrm>
    </dsp:sp>
    <dsp:sp modelId="{09192C60-4D17-4262-92A5-CFF4A275C4D4}">
      <dsp:nvSpPr>
        <dsp:cNvPr id="0" name=""/>
        <dsp:cNvSpPr/>
      </dsp:nvSpPr>
      <dsp:spPr>
        <a:xfrm rot="5400000">
          <a:off x="-128216" y="885731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2" y="1056687"/>
        <a:ext cx="598345" cy="256434"/>
      </dsp:txXfrm>
    </dsp:sp>
    <dsp:sp modelId="{B05D4401-23ED-4E9A-81F3-760E8304573E}">
      <dsp:nvSpPr>
        <dsp:cNvPr id="0" name=""/>
        <dsp:cNvSpPr/>
      </dsp:nvSpPr>
      <dsp:spPr>
        <a:xfrm rot="5400000">
          <a:off x="4057616" y="-2701756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784637"/>
        <a:ext cx="7447026" cy="501362"/>
      </dsp:txXfrm>
    </dsp:sp>
    <dsp:sp modelId="{A44D30FA-BF0E-41F3-BBD9-C803DA3ACFDF}">
      <dsp:nvSpPr>
        <dsp:cNvPr id="0" name=""/>
        <dsp:cNvSpPr/>
      </dsp:nvSpPr>
      <dsp:spPr>
        <a:xfrm rot="5400000">
          <a:off x="-128216" y="164705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2" y="1818008"/>
        <a:ext cx="598345" cy="256434"/>
      </dsp:txXfrm>
    </dsp:sp>
    <dsp:sp modelId="{7C7AAEEE-BC50-41EC-81D6-AE53D60ACE2F}">
      <dsp:nvSpPr>
        <dsp:cNvPr id="0" name=""/>
        <dsp:cNvSpPr/>
      </dsp:nvSpPr>
      <dsp:spPr>
        <a:xfrm rot="5400000">
          <a:off x="4052466" y="-1897048"/>
          <a:ext cx="565907" cy="7387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год и плановый период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1734" y="1541309"/>
        <a:ext cx="7359748" cy="510657"/>
      </dsp:txXfrm>
    </dsp:sp>
    <dsp:sp modelId="{982B8C72-3AFF-4042-BCCA-E5B997AD6C48}">
      <dsp:nvSpPr>
        <dsp:cNvPr id="0" name=""/>
        <dsp:cNvSpPr/>
      </dsp:nvSpPr>
      <dsp:spPr>
        <a:xfrm rot="5400000">
          <a:off x="-128216" y="240322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2" y="2574178"/>
        <a:ext cx="598345" cy="256434"/>
      </dsp:txXfrm>
    </dsp:sp>
    <dsp:sp modelId="{447E32CB-74EF-4049-A31C-7D20961875E2}">
      <dsp:nvSpPr>
        <dsp:cNvPr id="0" name=""/>
        <dsp:cNvSpPr/>
      </dsp:nvSpPr>
      <dsp:spPr>
        <a:xfrm rot="5400000">
          <a:off x="4057616" y="-1184265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2302128"/>
        <a:ext cx="7447026" cy="501362"/>
      </dsp:txXfrm>
    </dsp:sp>
    <dsp:sp modelId="{E8EFE44B-FF9F-4665-8139-F4E7E9BCB471}">
      <dsp:nvSpPr>
        <dsp:cNvPr id="0" name=""/>
        <dsp:cNvSpPr/>
      </dsp:nvSpPr>
      <dsp:spPr>
        <a:xfrm rot="5400000">
          <a:off x="-128216" y="3159392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2" y="3330348"/>
        <a:ext cx="598345" cy="256434"/>
      </dsp:txXfrm>
    </dsp:sp>
    <dsp:sp modelId="{BDF64F59-5FF9-432B-8EB7-0E6D25F08F56}">
      <dsp:nvSpPr>
        <dsp:cNvPr id="0" name=""/>
        <dsp:cNvSpPr/>
      </dsp:nvSpPr>
      <dsp:spPr>
        <a:xfrm rot="5400000">
          <a:off x="4057616" y="-428094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(исполнительные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3058299"/>
        <a:ext cx="7447026" cy="501362"/>
      </dsp:txXfrm>
    </dsp:sp>
    <dsp:sp modelId="{D10E5646-5C6A-44EA-91B4-E4248F9DF627}">
      <dsp:nvSpPr>
        <dsp:cNvPr id="0" name=""/>
        <dsp:cNvSpPr/>
      </dsp:nvSpPr>
      <dsp:spPr>
        <a:xfrm rot="5400000">
          <a:off x="-128216" y="3915563"/>
          <a:ext cx="854779" cy="598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2" y="4086519"/>
        <a:ext cx="598345" cy="256434"/>
      </dsp:txXfrm>
    </dsp:sp>
    <dsp:sp modelId="{407A50E2-14F3-43AB-B849-9D2034FE3E76}">
      <dsp:nvSpPr>
        <dsp:cNvPr id="0" name=""/>
        <dsp:cNvSpPr/>
      </dsp:nvSpPr>
      <dsp:spPr>
        <a:xfrm rot="5400000">
          <a:off x="4057616" y="328075"/>
          <a:ext cx="555606" cy="7474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(представительные органы местного самоуправления)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8345" y="3814468"/>
        <a:ext cx="7447026" cy="501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3550-317A-4D7A-844B-11C126F6DD7C}">
      <dsp:nvSpPr>
        <dsp:cNvPr id="0" name=""/>
        <dsp:cNvSpPr/>
      </dsp:nvSpPr>
      <dsp:spPr>
        <a:xfrm>
          <a:off x="2074601" y="-224728"/>
          <a:ext cx="4514801" cy="4514801"/>
        </a:xfrm>
        <a:prstGeom prst="circularArrow">
          <a:avLst>
            <a:gd name="adj1" fmla="val 5274"/>
            <a:gd name="adj2" fmla="val 312630"/>
            <a:gd name="adj3" fmla="val 13352569"/>
            <a:gd name="adj4" fmla="val 1766086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8DEDE-41A0-45AB-90A7-16D16AC1A1DD}">
      <dsp:nvSpPr>
        <dsp:cNvPr id="0" name=""/>
        <dsp:cNvSpPr/>
      </dsp:nvSpPr>
      <dsp:spPr>
        <a:xfrm>
          <a:off x="3073223" y="29074"/>
          <a:ext cx="2517558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10. </a:t>
          </a:r>
          <a:r>
            <a:rPr lang="ru-RU" sz="1200" kern="1200" dirty="0" smtClean="0">
              <a:solidFill>
                <a:schemeClr val="bg1">
                  <a:lumMod val="95000"/>
                </a:schemeClr>
              </a:solidFill>
            </a:rPr>
            <a:t>Основа для составления проекта местного бюджета</a:t>
          </a:r>
          <a:endParaRPr lang="ru-RU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115256" y="71107"/>
        <a:ext cx="2433492" cy="776979"/>
      </dsp:txXfrm>
    </dsp:sp>
    <dsp:sp modelId="{67C329ED-C3AB-4B76-9C9E-14E15AA405FA}">
      <dsp:nvSpPr>
        <dsp:cNvPr id="0" name=""/>
        <dsp:cNvSpPr/>
      </dsp:nvSpPr>
      <dsp:spPr>
        <a:xfrm>
          <a:off x="4664540" y="949379"/>
          <a:ext cx="2844445" cy="1115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11.Основные параметры прогноза социально - экономического развития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области, инвестиции</a:t>
          </a:r>
          <a:endParaRPr lang="ru-RU" sz="1200" kern="1200" dirty="0"/>
        </a:p>
      </dsp:txBody>
      <dsp:txXfrm>
        <a:off x="4718986" y="1003825"/>
        <a:ext cx="2735553" cy="1006445"/>
      </dsp:txXfrm>
    </dsp:sp>
    <dsp:sp modelId="{23F0B851-FAA7-49D1-A3DB-8BF3F73DBA62}">
      <dsp:nvSpPr>
        <dsp:cNvPr id="0" name=""/>
        <dsp:cNvSpPr/>
      </dsp:nvSpPr>
      <dsp:spPr>
        <a:xfrm>
          <a:off x="4573147" y="2281572"/>
          <a:ext cx="3079992" cy="1311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12. </a:t>
          </a:r>
          <a:r>
            <a:rPr lang="ru-RU" sz="1200" kern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 на 2025 год и плановый период 2026 и 2027 годов.</a:t>
          </a:r>
          <a:endParaRPr lang="ru-RU" sz="1200" kern="1200" dirty="0"/>
        </a:p>
      </dsp:txBody>
      <dsp:txXfrm>
        <a:off x="4637166" y="2345591"/>
        <a:ext cx="2951954" cy="1183393"/>
      </dsp:txXfrm>
    </dsp:sp>
    <dsp:sp modelId="{30D19B1F-1F48-431C-AC73-BF36AE7368C1}">
      <dsp:nvSpPr>
        <dsp:cNvPr id="0" name=""/>
        <dsp:cNvSpPr/>
      </dsp:nvSpPr>
      <dsp:spPr>
        <a:xfrm>
          <a:off x="2774003" y="3664020"/>
          <a:ext cx="3085727" cy="86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13. </a:t>
          </a:r>
          <a:r>
            <a:rPr lang="ru-RU" sz="1200" kern="1200" dirty="0" smtClean="0"/>
            <a:t>Основные характеристики местного бюджета</a:t>
          </a:r>
          <a:endParaRPr lang="ru-RU" sz="1200" kern="1200" dirty="0"/>
        </a:p>
      </dsp:txBody>
      <dsp:txXfrm>
        <a:off x="2816036" y="3706053"/>
        <a:ext cx="3001661" cy="776979"/>
      </dsp:txXfrm>
    </dsp:sp>
    <dsp:sp modelId="{D7FBF72D-A7CD-463E-9A0E-AF8EBD2D9A35}">
      <dsp:nvSpPr>
        <dsp:cNvPr id="0" name=""/>
        <dsp:cNvSpPr/>
      </dsp:nvSpPr>
      <dsp:spPr>
        <a:xfrm>
          <a:off x="1215509" y="2281467"/>
          <a:ext cx="2823556" cy="1346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15. </a:t>
          </a:r>
          <a:r>
            <a:rPr lang="ru-RU" sz="1200" kern="1200" dirty="0" smtClean="0"/>
            <a:t>Динамика предельного объема</a:t>
          </a:r>
          <a:r>
            <a:rPr lang="ru-RU" sz="1200" b="1" kern="1200" dirty="0" smtClean="0"/>
            <a:t> </a:t>
          </a:r>
          <a:r>
            <a:rPr lang="ru-RU" sz="1200" b="0" kern="1200" dirty="0" smtClean="0"/>
            <a:t>муниципального</a:t>
          </a:r>
          <a:r>
            <a:rPr lang="ru-RU" sz="1200" kern="1200" dirty="0" smtClean="0"/>
            <a:t> долга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</a:t>
          </a:r>
          <a:endParaRPr lang="ru-RU" sz="1200" kern="1200" dirty="0"/>
        </a:p>
      </dsp:txBody>
      <dsp:txXfrm>
        <a:off x="1281255" y="2347213"/>
        <a:ext cx="2692064" cy="1215311"/>
      </dsp:txXfrm>
    </dsp:sp>
    <dsp:sp modelId="{53B89BB9-1FBB-42D4-96E4-B59DCBE2BC0D}">
      <dsp:nvSpPr>
        <dsp:cNvPr id="0" name=""/>
        <dsp:cNvSpPr/>
      </dsp:nvSpPr>
      <dsp:spPr>
        <a:xfrm>
          <a:off x="1231150" y="864101"/>
          <a:ext cx="2973860" cy="1136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16. </a:t>
          </a:r>
          <a:r>
            <a:rPr lang="ru-RU" sz="1200" b="0" kern="1200" dirty="0" smtClean="0"/>
            <a:t>Муниципальные </a:t>
          </a:r>
          <a:r>
            <a:rPr lang="ru-RU" sz="1200" kern="1200" dirty="0" smtClean="0"/>
            <a:t>внутренние заимствования муниципального образования «</a:t>
          </a:r>
          <a:r>
            <a:rPr lang="ru-RU" sz="1200" kern="1200" dirty="0" err="1" smtClean="0"/>
            <a:t>Монастырщинский</a:t>
          </a:r>
          <a:r>
            <a:rPr lang="ru-RU" sz="1200" kern="1200" dirty="0" smtClean="0"/>
            <a:t> муниципальный округ» Смоленской области</a:t>
          </a:r>
          <a:endParaRPr lang="ru-RU" sz="1200" kern="1200" dirty="0"/>
        </a:p>
      </dsp:txBody>
      <dsp:txXfrm>
        <a:off x="1286636" y="919587"/>
        <a:ext cx="2862888" cy="1025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DEC04-19BF-4E31-AE01-C955FAEEA15B}">
      <dsp:nvSpPr>
        <dsp:cNvPr id="0" name=""/>
        <dsp:cNvSpPr/>
      </dsp:nvSpPr>
      <dsp:spPr>
        <a:xfrm rot="5400000">
          <a:off x="-181325" y="184287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26054"/>
        <a:ext cx="846186" cy="362652"/>
      </dsp:txXfrm>
    </dsp:sp>
    <dsp:sp modelId="{ADC57750-5575-4CCE-AFCB-2695020A8531}">
      <dsp:nvSpPr>
        <dsp:cNvPr id="0" name=""/>
        <dsp:cNvSpPr/>
      </dsp:nvSpPr>
      <dsp:spPr>
        <a:xfrm rot="5400000">
          <a:off x="4373620" y="-3524472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Бюджетном послании Президента Российской Федерации</a:t>
          </a:r>
          <a:endParaRPr lang="ru-RU" sz="1700" kern="1200" dirty="0"/>
        </a:p>
      </dsp:txBody>
      <dsp:txXfrm rot="-5400000">
        <a:off x="846187" y="41318"/>
        <a:ext cx="7802256" cy="709031"/>
      </dsp:txXfrm>
    </dsp:sp>
    <dsp:sp modelId="{DF1AB357-A522-417C-9750-37C06D5C766A}">
      <dsp:nvSpPr>
        <dsp:cNvPr id="0" name=""/>
        <dsp:cNvSpPr/>
      </dsp:nvSpPr>
      <dsp:spPr>
        <a:xfrm rot="5400000">
          <a:off x="-181325" y="1250050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491817"/>
        <a:ext cx="846186" cy="362652"/>
      </dsp:txXfrm>
    </dsp:sp>
    <dsp:sp modelId="{16CC3402-4E5E-44CC-82AD-B149CF108582}">
      <dsp:nvSpPr>
        <dsp:cNvPr id="0" name=""/>
        <dsp:cNvSpPr/>
      </dsp:nvSpPr>
      <dsp:spPr>
        <a:xfrm rot="5400000">
          <a:off x="4373620" y="-2458708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Прогнозе социально-экономического развития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 </a:t>
          </a:r>
          <a:endParaRPr lang="ru-RU" sz="1700" kern="1200" dirty="0"/>
        </a:p>
      </dsp:txBody>
      <dsp:txXfrm rot="-5400000">
        <a:off x="846187" y="1107082"/>
        <a:ext cx="7802256" cy="709031"/>
      </dsp:txXfrm>
    </dsp:sp>
    <dsp:sp modelId="{C2E55BD0-FF65-4559-9816-0C07D72B6343}">
      <dsp:nvSpPr>
        <dsp:cNvPr id="0" name=""/>
        <dsp:cNvSpPr/>
      </dsp:nvSpPr>
      <dsp:spPr>
        <a:xfrm rot="5400000">
          <a:off x="-181325" y="2429724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671491"/>
        <a:ext cx="846186" cy="362652"/>
      </dsp:txXfrm>
    </dsp:sp>
    <dsp:sp modelId="{E4CFDCD0-EC4C-4565-ACCA-501CCC0B53A3}">
      <dsp:nvSpPr>
        <dsp:cNvPr id="0" name=""/>
        <dsp:cNvSpPr/>
      </dsp:nvSpPr>
      <dsp:spPr>
        <a:xfrm rot="5400000">
          <a:off x="4259711" y="-1279035"/>
          <a:ext cx="1013563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Основных направлениях бюджетной и налоговой политики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</a:t>
          </a:r>
          <a:endParaRPr lang="ru-RU" sz="1700" kern="1200" dirty="0"/>
        </a:p>
      </dsp:txBody>
      <dsp:txXfrm rot="-5400000">
        <a:off x="846186" y="2183968"/>
        <a:ext cx="7791135" cy="914607"/>
      </dsp:txXfrm>
    </dsp:sp>
    <dsp:sp modelId="{063F505C-148F-484A-B073-3A52F7B03517}">
      <dsp:nvSpPr>
        <dsp:cNvPr id="0" name=""/>
        <dsp:cNvSpPr/>
      </dsp:nvSpPr>
      <dsp:spPr>
        <a:xfrm rot="5400000">
          <a:off x="-181325" y="3495487"/>
          <a:ext cx="1208838" cy="846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3737254"/>
        <a:ext cx="846186" cy="362652"/>
      </dsp:txXfrm>
    </dsp:sp>
    <dsp:sp modelId="{35175681-C0CF-4651-B6EC-4335D25C0154}">
      <dsp:nvSpPr>
        <dsp:cNvPr id="0" name=""/>
        <dsp:cNvSpPr/>
      </dsp:nvSpPr>
      <dsp:spPr>
        <a:xfrm rot="5400000">
          <a:off x="4373620" y="-213271"/>
          <a:ext cx="785745" cy="7840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Муниципальных </a:t>
          </a:r>
          <a:r>
            <a:rPr lang="ru-RU" sz="1700" kern="1200" dirty="0" smtClean="0"/>
            <a:t>программах муниципального образования «</a:t>
          </a:r>
          <a:r>
            <a:rPr lang="ru-RU" sz="1700" kern="1200" dirty="0" err="1" smtClean="0"/>
            <a:t>Монастырщинский</a:t>
          </a:r>
          <a:r>
            <a:rPr lang="ru-RU" sz="1700" kern="1200" dirty="0" smtClean="0"/>
            <a:t> муниципальный округ» Смоленской области</a:t>
          </a:r>
          <a:endParaRPr lang="ru-RU" sz="1700" kern="1200" dirty="0"/>
        </a:p>
      </dsp:txBody>
      <dsp:txXfrm rot="-5400000">
        <a:off x="846187" y="3352519"/>
        <a:ext cx="7802256" cy="7090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F884-2CD1-4D4D-B5A7-3EEA1CC756E4}">
      <dsp:nvSpPr>
        <dsp:cNvPr id="0" name=""/>
        <dsp:cNvSpPr/>
      </dsp:nvSpPr>
      <dsp:spPr>
        <a:xfrm rot="5400000">
          <a:off x="-125469" y="125469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2761"/>
        <a:ext cx="585524" cy="250939"/>
      </dsp:txXfrm>
    </dsp:sp>
    <dsp:sp modelId="{2465CB5B-FFDF-42A7-AAE8-63E44D41E078}">
      <dsp:nvSpPr>
        <dsp:cNvPr id="0" name=""/>
        <dsp:cNvSpPr/>
      </dsp:nvSpPr>
      <dsp:spPr>
        <a:xfrm rot="5400000">
          <a:off x="4364311" y="-3777692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27635"/>
        <a:ext cx="8074734" cy="490619"/>
      </dsp:txXfrm>
    </dsp:sp>
    <dsp:sp modelId="{DE99E0FE-C0AD-480E-9A4A-2824C7C84AF5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31318"/>
        <a:ext cx="585524" cy="250939"/>
      </dsp:txXfrm>
    </dsp:sp>
    <dsp:sp modelId="{8D3C6FC7-8FF0-4D5F-B333-3181E409D71C}">
      <dsp:nvSpPr>
        <dsp:cNvPr id="0" name=""/>
        <dsp:cNvSpPr/>
      </dsp:nvSpPr>
      <dsp:spPr>
        <a:xfrm rot="5400000">
          <a:off x="4364311" y="-3040230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местного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765097"/>
        <a:ext cx="8074734" cy="490619"/>
      </dsp:txXfrm>
    </dsp:sp>
    <dsp:sp modelId="{B6B71273-0472-469C-8ED1-04FD586BF54B}">
      <dsp:nvSpPr>
        <dsp:cNvPr id="0" name=""/>
        <dsp:cNvSpPr/>
      </dsp:nvSpPr>
      <dsp:spPr>
        <a:xfrm rot="5400000">
          <a:off x="-125469" y="1601487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68779"/>
        <a:ext cx="585524" cy="250939"/>
      </dsp:txXfrm>
    </dsp:sp>
    <dsp:sp modelId="{1D88F6F4-C71C-4DFB-83DD-A6AC5679239D}">
      <dsp:nvSpPr>
        <dsp:cNvPr id="0" name=""/>
        <dsp:cNvSpPr/>
      </dsp:nvSpPr>
      <dsp:spPr>
        <a:xfrm rot="5400000">
          <a:off x="4364311" y="-2302768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1502559"/>
        <a:ext cx="8074734" cy="490619"/>
      </dsp:txXfrm>
    </dsp:sp>
    <dsp:sp modelId="{04101575-1104-4317-B216-7BA22DBEF7B9}">
      <dsp:nvSpPr>
        <dsp:cNvPr id="0" name=""/>
        <dsp:cNvSpPr/>
      </dsp:nvSpPr>
      <dsp:spPr>
        <a:xfrm rot="5400000">
          <a:off x="-125469" y="2338949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06241"/>
        <a:ext cx="585524" cy="250939"/>
      </dsp:txXfrm>
    </dsp:sp>
    <dsp:sp modelId="{A4FE147A-5D7E-42D0-A457-AF003AF4414F}">
      <dsp:nvSpPr>
        <dsp:cNvPr id="0" name=""/>
        <dsp:cNvSpPr/>
      </dsp:nvSpPr>
      <dsp:spPr>
        <a:xfrm rot="5400000">
          <a:off x="4364311" y="-1565307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крупных налогоплательщиков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2240020"/>
        <a:ext cx="8074734" cy="490619"/>
      </dsp:txXfrm>
    </dsp:sp>
    <dsp:sp modelId="{49BA87F5-2C85-4A1D-B38C-E9A205F2035D}">
      <dsp:nvSpPr>
        <dsp:cNvPr id="0" name=""/>
        <dsp:cNvSpPr/>
      </dsp:nvSpPr>
      <dsp:spPr>
        <a:xfrm rot="5400000">
          <a:off x="-125469" y="3076411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43703"/>
        <a:ext cx="585524" cy="250939"/>
      </dsp:txXfrm>
    </dsp:sp>
    <dsp:sp modelId="{4B2879D6-02A9-4DD2-B80D-44DDF09682C8}">
      <dsp:nvSpPr>
        <dsp:cNvPr id="0" name=""/>
        <dsp:cNvSpPr/>
      </dsp:nvSpPr>
      <dsp:spPr>
        <a:xfrm rot="5400000">
          <a:off x="4364311" y="-827845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sz="1600" kern="1200" dirty="0"/>
        </a:p>
      </dsp:txBody>
      <dsp:txXfrm rot="-5400000">
        <a:off x="585525" y="2977482"/>
        <a:ext cx="8074734" cy="490619"/>
      </dsp:txXfrm>
    </dsp:sp>
    <dsp:sp modelId="{84159A2C-472C-4AED-B792-2D3B09A457F8}">
      <dsp:nvSpPr>
        <dsp:cNvPr id="0" name=""/>
        <dsp:cNvSpPr/>
      </dsp:nvSpPr>
      <dsp:spPr>
        <a:xfrm rot="5400000">
          <a:off x="-125469" y="3813873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81165"/>
        <a:ext cx="585524" cy="250939"/>
      </dsp:txXfrm>
    </dsp:sp>
    <dsp:sp modelId="{0D95E069-154E-4D91-85F4-5EECD78DEDB2}">
      <dsp:nvSpPr>
        <dsp:cNvPr id="0" name=""/>
        <dsp:cNvSpPr/>
      </dsp:nvSpPr>
      <dsp:spPr>
        <a:xfrm rot="5400000">
          <a:off x="4364311" y="-90383"/>
          <a:ext cx="543701" cy="810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5525" y="3714944"/>
        <a:ext cx="8074734" cy="49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5EAFA-3851-4792-B763-CE8A90B26C7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82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42F1C-2CF1-4A7E-926B-AFB2B9C94B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6954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90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3.xls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ast.admin-smolensk.ru/" TargetMode="External"/><Relationship Id="rId2" Type="http://schemas.openxmlformats.org/officeDocument/2006/relationships/hyperlink" Target="mailto:fmn6710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vk.com/public217373734" TargetMode="External"/><Relationship Id="rId4" Type="http://schemas.openxmlformats.org/officeDocument/2006/relationships/hyperlink" Target="https://monast.admin-smolensk.ru/byudzhet-dlya-grazhdan-39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27088" y="214313"/>
            <a:ext cx="73453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МУНИЦИПАЛЬНОЕ ОБРАЗОВАНИЕ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«МОНАСТЫРЩИНСКИЙ МУНИЦИПАЛЬНЫЙ ОКРУГ»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СМОЛЕНСКОЙ ОБЛАСТИ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864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dirty="0" err="1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Монастырщинского окружного Совета депутатов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«Монастырщинский муниципальный округ» Смоленской области на 2025 год и плановый период 2026 и 2027 годов»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Рисунок 12" descr="F:\фото\укукыа.jpg"/>
          <p:cNvPicPr/>
          <p:nvPr/>
        </p:nvPicPr>
        <p:blipFill>
          <a:blip r:embed="rId2"/>
          <a:srcRect l="-208" t="-397" r="-229" b="-627"/>
          <a:stretch>
            <a:fillRect/>
          </a:stretch>
        </p:blipFill>
        <p:spPr>
          <a:xfrm>
            <a:off x="285750" y="1214438"/>
            <a:ext cx="3643313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Рисунок 10" descr="F:\фото\чсмчсмвмячм.jpg"/>
          <p:cNvPicPr/>
          <p:nvPr/>
        </p:nvPicPr>
        <p:blipFill>
          <a:blip r:embed="rId3"/>
          <a:srcRect l="-208" t="-398" r="-208" b="-629"/>
          <a:stretch>
            <a:fillRect/>
          </a:stretch>
        </p:blipFill>
        <p:spPr>
          <a:xfrm>
            <a:off x="5357813" y="1254125"/>
            <a:ext cx="3429000" cy="320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РОССИЙСКОЙ ФЕДЕРАЦИИ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/>
              <a:t>       </a:t>
            </a:r>
          </a:p>
          <a:p>
            <a:pPr marL="273050" indent="-27305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Российской Федерации –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бюджетной классификации (статья 19 Бюджетного кодекса)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доходов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бюджетов*;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источников финансирования дефицитов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публично-правовых образований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«классификация операций сектора государственного управления»).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 - основа для построения ведомственной структуры расходов соответствующего бюджета.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основной вид безвозмездных  перечислений. Это денежные средства, перечисляемые из одного бюджета бюджетной системы Российской Федерации другому.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50030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vert="horz" anchor="ctr"/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ПРОГРАММЫ?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Государственная (муниципальная) программа – это документ, определяющий</a:t>
            </a:r>
            <a:r>
              <a:rPr i="1" dirty="0"/>
              <a:t>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i="1" dirty="0"/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государственной политики в определенной сфере;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объемы используемых финансовых ресурсов.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Номер слайда 7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12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25605" name="Рисунок 3" descr="111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714875"/>
            <a:ext cx="1955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4" descr="138fca3504660edb1de72bfc212de5ba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4714875"/>
            <a:ext cx="20716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5" descr="1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4714875"/>
            <a:ext cx="192881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6" descr="a2cdad22-0405-4f05-b5ff-159ec16afa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4714875"/>
            <a:ext cx="1928813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72488" cy="750888"/>
          </a:xfrm>
        </p:spPr>
        <p:txBody>
          <a:bodyPr vert="horz" anchor="ctr"/>
          <a:lstStyle/>
          <a:p>
            <a:pPr algn="ctr" eaLnBrk="1" hangingPunct="1"/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ДОРОЖНЫЕ ФОНДЫ?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        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786742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822325"/>
          </a:xfrm>
        </p:spPr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ежегодное формирование и исполнение бюджета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6326825"/>
              </p:ext>
            </p:extLst>
          </p:nvPr>
        </p:nvGraphicFramePr>
        <p:xfrm>
          <a:off x="571472" y="2000240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Общие характеристики местного  бюджета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6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1985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Основа для составления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местного бюджета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Составление проекта местного бюджета основывается на: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3647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9701" name="Прямоугольник 4"/>
          <p:cNvSpPr/>
          <p:nvPr/>
        </p:nvSpPr>
        <p:spPr>
          <a:xfrm>
            <a:off x="1214438" y="6000750"/>
            <a:ext cx="73580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местного бюджета на 2025 год и на плановый  период 2026 и 2027 годов сформирован в программном формате. Всего в муниципальном образовании «Монастырщинский муниципальный округ» Смоленской области утверждено 23 муниципальные программы.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13" cy="750888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11. Основные параметры прогноза социально - экономического развития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Замещающее содержимое 307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50866"/>
              </p:ext>
            </p:extLst>
          </p:nvPr>
        </p:nvGraphicFramePr>
        <p:xfrm>
          <a:off x="539750" y="1341438"/>
          <a:ext cx="7848674" cy="4344988"/>
        </p:xfrm>
        <a:graphic>
          <a:graphicData uri="http://schemas.openxmlformats.org/drawingml/2006/table">
            <a:tbl>
              <a:tblPr/>
              <a:tblGrid>
                <a:gridCol w="3312170"/>
                <a:gridCol w="1224136"/>
                <a:gridCol w="1296144"/>
                <a:gridCol w="1152128"/>
                <a:gridCol w="864096"/>
              </a:tblGrid>
              <a:tr h="4349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Ед. измер.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2025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2026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2027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Население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Все население (среднегодовая)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7,680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Сельское хозяйство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1 621,6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1 732,0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1 832,8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Инвестиции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123,0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117,4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Труд и занятость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39,504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41,08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42,732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Численность занятых в экономике - всего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608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БЮДЖЕТНЫЕ ИНВЕСТИЦИИ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4292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444500" eaLnBrk="1" hangingPunct="1">
              <a:buNone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прогнозной оценке, в 2024 году на развитие экономики Монастырщинского района направлены инвестиции в основной капитал в сумме 145,7 млн. рублей, индекс физического объема составит 111,6 % к уровню 2023 года. Увеличение инвестиций в 2024 году обусловлено увеличением  объема инвестиций ТОСП ООО «Брянская мясная компания».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инвестиций в основной капитал организаций, не относящихся к субъектам малого предпринимательства, по Монастырщинскому району на 01.01.2024 года составил 118,7 млн. рублей, за счет собственных средств предприятий – 49,7 млн. рублей, привлеченных средств – 69,0 млн. рублей.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объем инвестиций оказали следующие предприятия и организации: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ТОСП ООО «Брянская мясная компания» – приобретение техники и оборудования на сумму 19,8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ПСК «Новомихайловский» – 3,9 млн. рублей, перевод скота в основное стадо;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АО «Газпромгазораспределение Смоленск» –  приобретение оборудования и содержание сооружений на  сумму 8,2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ОГБУЗ «Монастырщинская центральная районная больница» – приобретение медицинского оборудования и хозяйственного инвентаря на сумму 17,5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ПАО «Россети Центр» – приобретение приборов электроэнергии на сумму 10,4 млн. рублей.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Индекс физического объема в 2023 году к 2022 году уменьшился в 3,4 раза.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в рамках участия в государственных программах, а также реализации районных, органы местного самоуправления планируют выполнить следующие работы: </a:t>
            </a:r>
          </a:p>
          <a:p>
            <a:pPr algn="ctr" eaLnBrk="1" hangingPunct="1"/>
            <a:endParaRPr sz="14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sz="1400" dirty="0"/>
          </a:p>
          <a:p>
            <a:pPr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2025-2027 гг. планируется: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реализация проекта «Реконструкция централизованной системы водоснабжения в п. Монастырщина Смоленской области со строительством станций водоподготовки и водопроводных сетей» 294,3 млн. рублей;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капитальный ремонт водопроводных сетей со строительством станций водоочистки в сельских населенных пунктах в рамках программы: «Модернизация систем коммунальной инфраструктуры»;</a:t>
            </a:r>
          </a:p>
          <a:p>
            <a:pPr lvl="1" algn="just"/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в п. Монастырщине многоквартирного жилого дома.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муниципального образования «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осуществляется инвестиционный проект:</a:t>
            </a:r>
          </a:p>
          <a:p>
            <a:pPr lvl="1" algn="just"/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«Молагророст» «Строительство молочно-товарной фермы на 1800 голов КРС», который планируется завершить в период 2025 – 2026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ЖИТЕЛИ МОНАСТЫРЩИНСКОГО ОКРУГА!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361950" algn="just" eaLnBrk="1" hangingPunct="1">
              <a:spcBef>
                <a:spcPct val="0"/>
              </a:spcBef>
              <a:buNone/>
            </a:pP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</a:pPr>
            <a:r>
              <a:rPr sz="1800" b="1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 для граждан» (проект) - </a:t>
            </a: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брошюра в которой мы постарались в доступной и понятной для Вас форме изложить основные положения бюджета муниципального образования «Монастырщинский муниципальный округ» Смоленской области на 2025 год и плановый период 2026 и 2027 годов,  познакомить с основными понятиями, используемыми в бюджетном процессе, а также рассказать, как проходит подготовка и утверждение основного финансового документа муниципального образования «Монастырщинский муниципальный округ» Смоленской области.</a:t>
            </a:r>
          </a:p>
          <a:p>
            <a:pPr marL="0" indent="361950" algn="just" eaLnBrk="1" hangingPunct="1">
              <a:buNone/>
            </a:pP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размещенная информация поможет Вам составить полное представление об источниках формирования доходов и направлениях расходования финансовых средств бюджета муниципального образования «Монастырщинский муниципальный округ» Смоленской области.</a:t>
            </a:r>
            <a:endParaRPr sz="1800" i="1" dirty="0">
              <a:solidFill>
                <a:srgbClr val="6950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4294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 Основные направления бюджетной и налоговой политики 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ОКРУГ» Смоленской области на 2025 год и плановый период 2026 и 2027 годов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8" cy="58118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на плановый период 2026 и 2027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«Монастырщинский муниципальный округ» Смоленской области на 2025 год и на плановый период 2026 и 2027 годов.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муниципального образования «Монастырщинский муниципальный округ» Смоленской области на среднесрочную перспективу сохраняет преемственность целей бюджетной и налоговой политики, определенных в предшествующем периоде, и ориентирована в первую очередь на реализацию основных задач, определенных Посланием Президента Российской Федерации Федеральному Собранию Российской Федерации от 29 февраля 2024 года, Указом Президента Российской Федерации от 7 мая 2024 г. № 309 «О</a:t>
            </a:r>
            <a:r>
              <a:rPr lang="en-US" altLang="x-none"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года» (далее – Указ Президента Российской Федерации № 309), Стратегией социально-экономического развития Смоленской области до 2030 года, утвержденной постановлением Администрации Смоленской области от 29.12.2018 № 981.</a:t>
            </a: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задачи бюджетной и налоговой политики муниципального образования «Монастырщинский муниципальный округ» Смоленской области 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Сохранение долгосрочной устойчивости бюджетной системы муниципального образования «Монастырщинский муниципальный округ» Смоленской области в условиях изменения геополитической обстановки и ее влияния на экономическую ситуацию, развитие местной доходной базы, привлечение инвестиций в экономику муниципального образования.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Стратегическая приоритизация расходов бюджета, направленных на достижение целей и целевых показателей национальных проектов, определенных в соответствии с Указом Президента Российской Федерации № 309.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Сохранение социальной направленности бюджета муниципального образования «Монастырщинский муниципальный округ» Смоленской области, безусловное исполнение всех социально значимых обязательств.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Укрепление доходной базы бюджета муниципального образования «Монастырщинский муниципальный округ» Смоленской области за счет повышения эффективности администрирования неналоговых доходов и мобилизации имеющихся резервов.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Развитие механизмов инициативного бюджетирования в муниципальном образовании «Монастырщинский муниципальный округ» Смоленской области, расширение практик его применения в целях прямого вовлечения граждан в решение приоритетных социальных проблем местного значения.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Обеспечение прозрачного механизма оценки эффективности предоставленных налоговых льгот, установленных соответствующими нормативно – правовыми актами.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 Обеспечение высокого уровня открытости и прозрачности бюджетного процесса в муниципальном образовании «Монастырщинский муниципальный округ» Смоленской области и высокого качества управления муниципальными финансами. </a:t>
            </a:r>
          </a:p>
          <a:p>
            <a:pPr marL="0" indent="0" algn="ctr">
              <a:buNone/>
            </a:pPr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«Монастырщинский муниципальный округ» Смоленской области на 2025 год и на плановый период 2026 и 2027 годов формируются исходя из изменений с 2025 года федерального налогового законодательства, с учетом адаптации экономики региона и муниципального образования к изменившимся условиям.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Целями налоговой политики муниципального образования «Монастырщинский муниципальный округ» Смоленской области на трехлетний период является, с одной стороны, сохранение условий для поддержания устойчивого роста экономики муниципального образования, предпринимательской и инвестиционной активности, с другой стороны – сохранение бюджетной устойчивости, получение необходимого объема бюджетных доходов и обеспечение сбалансированности местного бюджета.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sz="1000" dirty="0">
                <a:solidFill>
                  <a:srgbClr val="C17529"/>
                </a:solidFill>
              </a:rPr>
              <a:t> </a:t>
            </a: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8913"/>
            <a:ext cx="8750300" cy="63579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indent="0" algn="just"/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целей должны способствовать следующие основные направления:</a:t>
            </a: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Стимулирование экономической и инвестиционной деятельности, поддержка субъектов малого и среднего бизнеса.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направлении продолжится реализация комплекса мер, направленных на создание комфортных условий для деятельности инвесторов и стимулирования привлечения инвестиций на территорию муниципального образования «Монастырщинский муниципальный округ» Смоленской области для реализации высокоэффективных инвестиционных проектов.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условий ведения предпринимательской деятельности, увеличения численности занятых в сфере малого и среднего предпринимательства продолжится реализация мероприятий, направленных на создание благоприятных условий для развития малого и среднего бизнеса на территории муниципального образования «Монастырщинский муниципальный округ» Смоленской области, формирование условий для ведения бизнеса, в том числе на ранних этапах его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Мобилизация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2027 годах планируется продолжить проводимую ранее работу по укреплению доходной базы бюджета муниципального образования «Монастырщинский муниципальный округ» Смоленской области за счет увеличения налогооблагаемой базы и мобилизации имеющихся резервов.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доходов в бюджет муниципального образования «Монастырщинский муниципальный округ» Смоленской области предусматривается: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продолжение работы, направленной на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вовлечению граждан в предпринимательскую деятельность и сокращению неформальной занятости, в том числе путем их регистрации в качестве индивидуального предпринимателя или самозанятого;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имущественных налогов предусмотрена возможность на установить ставки налога: для недвижимого имущества с кадастровой стоимостью свыше 300,0 млн. рублей в размере до 2,5 процента; для земельных участков с кадастровой стоимостью свыше 300,0 млн. рублей – 1,5 процента.</a:t>
            </a: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Совершенствование администрирования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налогового администрирования будет продолжена работа: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повышению ответственности главных администраторов доходов в области планирования и контроля за поступлением в бюджетную систему администрируемых налогов и неналоговых платежей, усиление претензионно-исковой работы с неплательщиками, проведение анализа состояния дебиторской задолженности;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взаимодействию органов власти всех уровней в рамках деятельности межведомственных рабочих групп (комиссий) в части администрирования доходов бюджетов, повышения уровня их собираемости, сокращения недоимки и легализации объектов налогообложения;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актуализации на постоянной основе сведений, предоставляемых органами, осуществляющими регистрацию и учет объектов недвижимого имущества, в Управление ФНС России по Смоленской области, в том числе за счет выявления правообладателей ранее учтенных объектов недвижимости;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проведению совместно с территориальными налоговыми органами адресной работы с физическими лицами, имеющими задолженность в бюджет по имущественным налогам, информированию работодателей о сотрудниках, имеющих задолженность по имущественным налогам, повышению налоговой культуры налогоплательщиков</a:t>
            </a:r>
            <a:r>
              <a:rPr sz="1000" dirty="0">
                <a:solidFill>
                  <a:srgbClr val="7C4B3B"/>
                </a:solidFill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/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20713"/>
            <a:ext cx="8643938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бюджетной политики</a:t>
            </a:r>
            <a:endParaRPr sz="14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муниципального образования «Монастырщинский муниципальный округ» Смоленской области на 2025 год и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 сохраняет преемственность бюджетной политики муниципального образования «Монастырщинский муниципальный округ» Смоленской области предыдущих периодов и призвана обеспечить финансовыми ресурсами расходные обязательства муниципального образования. </a:t>
            </a:r>
          </a:p>
          <a:p>
            <a:pPr algn="just">
              <a:lnSpc>
                <a:spcPct val="80000"/>
              </a:lnSpc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 бюджетной </a:t>
            </a:r>
            <a:r>
              <a:rPr sz="1000" b="1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0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обеспечение финансовой устойчивости и сбалансированности и бюджета муниципального образования «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области, в том числе за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бюджетных параметров исходя из необходимости исполнения в полном объеме действующих расходных обязательств, принятия новых расходных обязательств с учетом их социально-экономической значимости и обеспеченности источниками финансирования;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приоритизации расходов исходя из необходимости достижения национальных целей и приоритетов социально-экономического развития муниципального образования «Монастырщинский муниципальный округ» Смоленской области;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принятия новых расходных обязательств исключительно по вопросам, отнесенным Конституцией Российской Федерации и федеральными законами к полномочиям органов местного самоуправления, на основе их тщательной оценки и при наличии источников финансирования для их гарантированного исполнения; 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учета расходных обязательств, обусловленных реализацией национальных проектов, с учетом изменения уровней софинансирования национальных проектов и государственных программ Российской Федерации;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 достижение национальных целей развития Российской Федерации путем реализации мероприятий муниципальных программ, включающих в себя региональные проекты, реализуемые в рамках национальных проектов, в целях повышения качества жизни населения муниципального образования «Монастырщинский муниципальный округ» Смоленской области.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Главным инструментом, ориентированным на достижение целей государственной политики, будут являться муниципальные программы, реализуемые в том числе в рамках национальных проектов;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 сохранение уровня финансового обеспечения расходных обязательств по первоочередным и социально значимым направлениям: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выполнения целевых показателей, установленных указами Президента Российской Федерации, в части повышения оплаты труда отдельных категорий работников бюджетной сферы;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выплаты заработной платы работникам организаций бюджетной сферы не ниже минимального размера оплаты труда, установленного на федеральном уровне;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 развитие практики инициативного бюджетирования в целях вовлечения граждан в бюджетный процесс;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 обеспечение открытости и прозрачности бюджетного процесса, доступности информации о муниципальных финансах муниципального образования «Монастырщинский муниципальный округ» Смоленской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 vert="horz" anchor="ctr">
            <a:noAutofit/>
          </a:bodyPr>
          <a:lstStyle/>
          <a:p>
            <a:pPr algn="ctr" eaLnBrk="1" hangingPunct="1"/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b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БЮДЖЕТА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24929"/>
              </p:ext>
            </p:extLst>
          </p:nvPr>
        </p:nvGraphicFramePr>
        <p:xfrm>
          <a:off x="769938" y="2155825"/>
          <a:ext cx="771683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Лист" r:id="rId3" imgW="6591402" imgH="3105059" progId="Excel.Sheet.8">
                  <p:embed/>
                </p:oleObj>
              </mc:Choice>
              <mc:Fallback>
                <p:oleObj name="Лист" r:id="rId3" imgW="6591402" imgH="3105059" progId="Excel.Shee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69938" y="2155825"/>
                        <a:ext cx="7716837" cy="3635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465138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14. Основные характеристики ПРОЕКТА бюджета муниципального образования 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1" name="Замещающее содержимое 378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2763"/>
              </p:ext>
            </p:extLst>
          </p:nvPr>
        </p:nvGraphicFramePr>
        <p:xfrm>
          <a:off x="756172" y="1216695"/>
          <a:ext cx="7704856" cy="5319078"/>
        </p:xfrm>
        <a:graphic>
          <a:graphicData uri="http://schemas.openxmlformats.org/drawingml/2006/table">
            <a:tbl>
              <a:tblPr/>
              <a:tblGrid>
                <a:gridCol w="3816424"/>
                <a:gridCol w="1512168"/>
                <a:gridCol w="1152128"/>
                <a:gridCol w="1224136"/>
              </a:tblGrid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Доходы, всего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85 489,6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87 166,3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100 866,5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39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36 135,5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37 144,7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38 182,2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5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3 540,3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3 848,9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4 002,9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370 610,0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358 690,9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345 661,4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199 607,0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155 704,0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156 679,0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54 933,3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73 036,2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60 580,7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116 069,7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129 950,7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128 401,7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Расходы, всего,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0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 без учёта межбюджетных трансфертов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Дефицит/профицит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031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ПРЕДЕЛЬНОГО ОБЪЕМА МУНИЦИПАЛЬНОГО</a:t>
            </a:r>
            <a:b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«МОНАСТЫРЩИНСКИЙ МУНИЦИПАЛЬНЫЙ ОКРУГ» СМОЛЕНСКОЙ ОБЛАСТИ 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9401"/>
              </p:ext>
            </p:extLst>
          </p:nvPr>
        </p:nvGraphicFramePr>
        <p:xfrm>
          <a:off x="1196975" y="1795463"/>
          <a:ext cx="6605588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Лист" r:id="rId3" imgW="6895999" imgH="3971905" progId="Excel.Sheet.8">
                  <p:embed/>
                </p:oleObj>
              </mc:Choice>
              <mc:Fallback>
                <p:oleObj name="Лист" r:id="rId3" imgW="6895999" imgH="3971905" progId="Excel.Shee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1795463"/>
                        <a:ext cx="6605588" cy="3805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042988" y="5621338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 «Монастырщинский муниципальный округ» Смоленской области муниципального долга не имеет.  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552509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16. Муниципальные внутренние заимствования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 ОКРУГ» Смоленской области</a:t>
            </a:r>
          </a:p>
        </p:txBody>
      </p:sp>
      <p:graphicFrame>
        <p:nvGraphicFramePr>
          <p:cNvPr id="39939" name="Замещающее содержимое 399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04652"/>
              </p:ext>
            </p:extLst>
          </p:nvPr>
        </p:nvGraphicFramePr>
        <p:xfrm>
          <a:off x="1043608" y="1980654"/>
          <a:ext cx="7200900" cy="4184650"/>
        </p:xfrm>
        <a:graphic>
          <a:graphicData uri="http://schemas.openxmlformats.org/drawingml/2006/table">
            <a:tbl>
              <a:tblPr/>
              <a:tblGrid>
                <a:gridCol w="2087563"/>
                <a:gridCol w="1657350"/>
                <a:gridCol w="1871662"/>
                <a:gridCol w="1584325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Показатель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Муниципальные внутренние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заимствования, 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привлечение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погашение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9987" name="TextBox 2"/>
          <p:cNvSpPr txBox="1"/>
          <p:nvPr/>
        </p:nvSpPr>
        <p:spPr>
          <a:xfrm>
            <a:off x="6588224" y="1557246"/>
            <a:ext cx="17287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sp>
        <p:nvSpPr>
          <p:cNvPr id="5222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748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17. Федеральные, региональные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местные налоги</a:t>
            </a:r>
          </a:p>
        </p:txBody>
      </p:sp>
      <p:graphicFrame>
        <p:nvGraphicFramePr>
          <p:cNvPr id="41987" name="Замещающее содержимое 4198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643938" cy="5023440"/>
        </p:xfrm>
        <a:graphic>
          <a:graphicData uri="http://schemas.openxmlformats.org/drawingml/2006/table">
            <a:tbl>
              <a:tblPr/>
              <a:tblGrid>
                <a:gridCol w="1773238"/>
                <a:gridCol w="2143125"/>
                <a:gridCol w="2289175"/>
                <a:gridCol w="2438400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режимы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Налоговым кодексом Российской Федерации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законами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нормативными правовыми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актами представительных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 и обязательны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уплате 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образований, 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4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добавленную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акцизы;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доходы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налог на прибыль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транспортный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игорный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земельный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система налогообложения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товаропроизводителей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(единый сельскохозяйственный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налог);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упрощенная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налогообложения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единого налога на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 доход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видов деятельности;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патентная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327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18. Структура налоговых и неналоговых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доходов местного бюджета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01050" cy="47371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налоговые и неналоговые доходы местного бюджета составят 89 029,9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29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5061" name="Диаграмма 4"/>
          <p:cNvGraphicFramePr/>
          <p:nvPr>
            <p:extLst>
              <p:ext uri="{D42A27DB-BD31-4B8C-83A1-F6EECF244321}">
                <p14:modId xmlns:p14="http://schemas.microsoft.com/office/powerpoint/2010/main" val="4105889809"/>
              </p:ext>
            </p:extLst>
          </p:nvPr>
        </p:nvGraphicFramePr>
        <p:xfrm>
          <a:off x="684213" y="1716088"/>
          <a:ext cx="75803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Лист" r:id="rId3" imgW="6667680" imgH="3733604" progId="Excel.Sheet.8">
                  <p:embed/>
                </p:oleObj>
              </mc:Choice>
              <mc:Fallback>
                <p:oleObj name="Лист" r:id="rId3" imgW="6667680" imgH="3733604" progId="Excel.Shee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716088"/>
                        <a:ext cx="7580312" cy="455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8013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</a:t>
            </a:r>
            <a:r>
              <a:rPr kumimoji="0" lang="ru-RU" sz="180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МУНИЦИПАЛЬНЫЙ ОКРУГ» СМОЛЕНСКОЙ ОБЛАСТИ</a:t>
            </a:r>
            <a:endParaRPr kumimoji="0" lang="ru-RU" sz="1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4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052736"/>
            <a:ext cx="7072313" cy="5519737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5" name="Picture 2" descr="C:\Users\BUDGETNIK-2\Downloads\m6652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58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3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72487" cy="43271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налоговые и неналоговые доходы местного бюджета составят  91 015,2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717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608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742063"/>
              </p:ext>
            </p:extLst>
          </p:nvPr>
        </p:nvGraphicFramePr>
        <p:xfrm>
          <a:off x="323850" y="1773238"/>
          <a:ext cx="81518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Лист" r:id="rId3" imgW="6791520" imgH="3257710" progId="Excel.Sheet.8">
                  <p:embed/>
                </p:oleObj>
              </mc:Choice>
              <mc:Fallback>
                <p:oleObj name="Лист" r:id="rId3" imgW="6791520" imgH="3257710" progId="Excel.Shee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773238"/>
                        <a:ext cx="8151813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01050" cy="48408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налоговые и неналоговые доходы местного бюджета составят 104 869,4тыс.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81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7109" name="Объект 7"/>
          <p:cNvGraphicFramePr/>
          <p:nvPr>
            <p:extLst>
              <p:ext uri="{D42A27DB-BD31-4B8C-83A1-F6EECF244321}">
                <p14:modId xmlns:p14="http://schemas.microsoft.com/office/powerpoint/2010/main" val="610877343"/>
              </p:ext>
            </p:extLst>
          </p:nvPr>
        </p:nvGraphicFramePr>
        <p:xfrm>
          <a:off x="467544" y="1556792"/>
          <a:ext cx="8208962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Лист" r:id="rId3" imgW="6839040" imgH="3000535" progId="Excel.Sheet.8">
                  <p:embed/>
                </p:oleObj>
              </mc:Choice>
              <mc:Fallback>
                <p:oleObj name="Лист" r:id="rId3" imgW="6839040" imgH="3000535" progId="Excel.Shee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62" cy="396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643998" cy="11429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Из каких источников формируются доходы местного бюджета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тыс.рублей</a:t>
            </a:r>
          </a:p>
        </p:txBody>
      </p:sp>
      <p:graphicFrame>
        <p:nvGraphicFramePr>
          <p:cNvPr id="48131" name="Замещающее содержимое 48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04432"/>
              </p:ext>
            </p:extLst>
          </p:nvPr>
        </p:nvGraphicFramePr>
        <p:xfrm>
          <a:off x="611560" y="1412776"/>
          <a:ext cx="8064896" cy="4485642"/>
        </p:xfrm>
        <a:graphic>
          <a:graphicData uri="http://schemas.openxmlformats.org/drawingml/2006/table">
            <a:tbl>
              <a:tblPr/>
              <a:tblGrid>
                <a:gridCol w="3096344"/>
                <a:gridCol w="1296144"/>
                <a:gridCol w="946742"/>
                <a:gridCol w="1343958"/>
                <a:gridCol w="1381708"/>
              </a:tblGrid>
              <a:tr h="44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доходов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91 015,2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104 869,4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85 489,6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87 166,3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100 866,5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9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36 135,5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37 144,7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38 182,2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38 177,1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50 317,6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2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3 848,9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3 558,5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640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/>
              <a:t>20. Перечень крупных налогоплательщиков в муниципальном образовании </a:t>
            </a:r>
            <a:r>
              <a:rPr lang="ru-RU" sz="2000" b="1" cap="none" dirty="0" smtClean="0"/>
              <a:t>«</a:t>
            </a:r>
            <a:r>
              <a:rPr lang="ru-RU" sz="2000" b="1" cap="none" dirty="0" err="1"/>
              <a:t>Монастырщинский</a:t>
            </a:r>
            <a:r>
              <a:rPr lang="ru-RU" sz="2000" b="1" cap="none" dirty="0"/>
              <a:t> муниципальный округ» Смоленской области </a:t>
            </a:r>
            <a:endParaRPr lang="ru-RU" sz="2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196752"/>
            <a:ext cx="8686800" cy="548753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04243" y="1317714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11805" y="166307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11805" y="2062895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00370" y="24553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15500" y="2861226"/>
            <a:ext cx="252000" cy="251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4" name="Блок-схема: узел 13"/>
          <p:cNvSpPr/>
          <p:nvPr/>
        </p:nvSpPr>
        <p:spPr>
          <a:xfrm>
            <a:off x="696198" y="3333198"/>
            <a:ext cx="271302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5" name="TextBox 14"/>
          <p:cNvSpPr txBox="1"/>
          <p:nvPr/>
        </p:nvSpPr>
        <p:spPr>
          <a:xfrm>
            <a:off x="1281251" y="2455380"/>
            <a:ext cx="6816301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«МОНАСТЫРЩИНСКИЙ КОМПЛЕКСНЫЙ ЦЕНТР СОЦИАЛЬНОГО ОБСЛУЖИВАНИЯ НАСЕЛЕНИЯ»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3" y="3333198"/>
            <a:ext cx="698477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ПОТРЕБИТЕЛЬСКОЕ ОБЩЕСТВО МОНАСТЫРЩИНА «ОБЩЕПИТ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14272" y="374272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8" name="TextBox 17"/>
          <p:cNvSpPr txBox="1"/>
          <p:nvPr/>
        </p:nvSpPr>
        <p:spPr>
          <a:xfrm>
            <a:off x="1301050" y="3717033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«ГАЗПРОМ ГАЗОРАСПРЕДЕЛЕНИЕ СМОЛЕНСК»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14272" y="41490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0" name="TextBox 19"/>
          <p:cNvSpPr txBox="1"/>
          <p:nvPr/>
        </p:nvSpPr>
        <p:spPr>
          <a:xfrm>
            <a:off x="1301050" y="4149080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«УПРАВЛЕНИЕ ОБЛАСТНЫХ АВТОМОБИЛЬНЫХ ДОГОГ»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13706" y="4526646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2" name="Блок-схема: узел 21"/>
          <p:cNvSpPr/>
          <p:nvPr/>
        </p:nvSpPr>
        <p:spPr>
          <a:xfrm>
            <a:off x="715500" y="4941168"/>
            <a:ext cx="252000" cy="2462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3" name="TextBox 22"/>
          <p:cNvSpPr txBox="1"/>
          <p:nvPr/>
        </p:nvSpPr>
        <p:spPr>
          <a:xfrm>
            <a:off x="1301050" y="4941168"/>
            <a:ext cx="221766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«РОССЕТИ ЦЕНТР»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01763" y="529542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01050" y="5301208"/>
            <a:ext cx="2118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«РОСТЕЛЕКОМ»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715500" y="5661248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81251" y="5661248"/>
            <a:ext cx="2059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«ПОЧТА РОССИИ»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715500" y="601550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39633" y="6021288"/>
            <a:ext cx="159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«АГРОТОРГ»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115614" y="1255252"/>
            <a:ext cx="201622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«ТАНДЕР»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0800000" flipV="1">
            <a:off x="1269110" y="2068674"/>
            <a:ext cx="7272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МОНАСТЫРЩИНСКОЕ РАЙОННОЕ ПОТРЕБИТЕЛЬСКОЕ ОБЩЕСТВО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9633" y="1623660"/>
            <a:ext cx="7580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ОГБУЗ «МОНАСТЫРЩИНСКАЯ ЦЕНТРАЛЬНАЯ РАЙОННАЯ БОЛЬНИЦА»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050" y="2867003"/>
            <a:ext cx="7444126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«ПАССАЖИР»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1050" y="4526646"/>
            <a:ext cx="751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ФЕДЕРАЛЬНОЙ СЛУЖБЫ СУДЕБНЫХ ПРИСТАВОВ ПО СМОЛЕНСКОЙ ОБЛАСТИ 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9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965200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«МОНАСТЫРЩИНСКИЙ 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В РАСЧЕТЕ НА 1 ЖИТЕЛЯ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0179" name="Замещающее содержимое 50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37641"/>
              </p:ext>
            </p:extLst>
          </p:nvPr>
        </p:nvGraphicFramePr>
        <p:xfrm>
          <a:off x="755576" y="1484785"/>
          <a:ext cx="7920880" cy="4542772"/>
        </p:xfrm>
        <a:graphic>
          <a:graphicData uri="http://schemas.openxmlformats.org/drawingml/2006/table">
            <a:tbl>
              <a:tblPr/>
              <a:tblGrid>
                <a:gridCol w="2592288"/>
                <a:gridCol w="812950"/>
                <a:gridCol w="941586"/>
                <a:gridCol w="835570"/>
                <a:gridCol w="961840"/>
                <a:gridCol w="768534"/>
                <a:gridCol w="1008112"/>
              </a:tblGrid>
              <a:tr h="38997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59 309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58 663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73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13 655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87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46 583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25 756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206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5749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5365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22. Оценка эффективности предоставления налоговых льгот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66896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образования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проведен мониторинг осуществления поселениями ежегодной оценки эффективности предоставления налоговых льгот по местным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за 2023 год, 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налогоплательщиков.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Земельный налог – по нормативу 100 процентов;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 – по нормативу 100 процентов.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Оценка эффективности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местным налогам производится в целях оптимизации перечня действующих налоговых льгот и их соответствия общественным интересам, повышения точности прогнозирования результатов предоставления налоговых льгот, обеспечение оптимального выбора объектов для предоставления финансовой поддержки в форме налоговых льгот, сокращение потерь местного бюджета.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оценки эффективности налоговых льгот используются следующие критерии: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бюджетной эффективностью понимается сохранение или превышение темпов роста сумм начисленного налога, подлежащего уплате в местный бюджет, над темпами роста объема налоговых льгот.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социальной эффективностью понимается социальная значимость дополнительного дохода, получаемого в форме налоговой льготы.  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Льготы, установленные на местном уровне, по их направленности делятся на две группы: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поддержка социально незащищенных категорий граждан;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минимизация налоговой нагрузки учреждений, финансируемых из местных бюджетов.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первую группу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льготы, предоставленные социально незащищенным категориям населения поселений, имеют исключительно социальную направленность, как улучшающие условия жизнедеятельности и повышающие покупательскую способность. Сумма таких льгот составила 31,0 тыс. рублей или 3,0 процента в общей сумме льгот. 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группа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льгот, предоставленная в целях снижения налоговой нагрузки на учреждения, финансируемые из местного бюджета.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таких льгот составила 1 001,0 тыс. рублей или  97,0  процента в общей сумме льгот. 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27" cy="39368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Оценка бюджетной, социальной эффективности предоставляемых (планируемых к предоставлению) налоговых льгот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227" name="Замещающее содержимое 52226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01063" cy="5719382"/>
        </p:xfrm>
        <a:graphic>
          <a:graphicData uri="http://schemas.openxmlformats.org/drawingml/2006/table">
            <a:tbl>
              <a:tblPr/>
              <a:tblGrid>
                <a:gridCol w="2262188"/>
                <a:gridCol w="62388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НПА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1.Монастырщинское городское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«Монастырщинский район» Смоленской области от 16 июля 2020 года № 234 «Об утверждении порядка оценки налоговых расходов Монастырщинского городского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0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2.Александровское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Александровского сельского поселения Монастырщинского района Смоленской области  от 29 июня 2020 года № 58 «Об утверждении порядка оценки налоговых расходов Александровского сельского поселения Монастырщинского района Смоленской области»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3.Барсуковское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Барсуковского сельского поселения Монастырщинского района Смоленской области  от 29 июня 2020 года № 32 «Об утверждении порядка оценки налоговых расходов Барсуковского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4.Гоголевское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Гоголевского сельского поселения Монастырщинского района Смоленской области  от 02 июля 2020 года № 52-р «Об утверждении порядка оценки налоговых расходов Гоголевского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5.Новомихайловское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Новомихайловского сельского поселения Монастырщинского района Смоленской области  от 29 июня 2020 года № 37 «Об утверждении порядка оценки налоговых расходов Новомихайловского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Соболевское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Соболевского сельского поселения Монастырщинского района Смоленской области от 08 июня 2020 года № 18 «Об утверждении порядка оценки налоговых расходов Соболевского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Татарское сельское поселение Монастырщинского района Смоленской области</a:t>
                      </a: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Татарского  сельского поселения Монастырщинского района Смоленской области  от 23 июня 2020 года № 53-р «Об утверждении порядка оценки налоговых расходов Татарского сельского поселения Монастырщинского района Смоленской области»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594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1706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Оценка бюджетной, социальной эффективности, предоставляемых (планируемых к предоставлению) налоговых льгот </a:t>
            </a:r>
          </a:p>
          <a:p>
            <a:pPr marL="0" indent="0" algn="just">
              <a:buNone/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Порядком проведения оценки эффективности налоговых льгот и в целях определения целесообразности потерь бюджета, проведена оценка эффективности предоставляемых льгот по налогам и сборам в местный бюджет.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2.1. Проведение инвентаризации предоставленных налоговых льгот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земельному налогу: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Льгота представлена следующим категориям налогоплательщиков: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-органы местного самоуправления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бюджетные, автономные, казенные учреждения, финансовое обеспечение деятельности которых, в том числе по выполнению муниципального задания, осуществляется за счет средств бюджетов муниципальных образований Смоленской области на основании бюджетной сметы или виде субсидий на возмещение нормативных затрат, связанных с оказанием ими в соответствии с муниципальным задание муниципальных услуг (выполнением работ);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многодетные семьи;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граждане, достигшие 80 лет и старше;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 налогу на имущество физических лиц: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поселений  Монастырщинского района Смоленской мобласти «Об утверждении Положения о налоге на имущество физических лиц на территории муниципального образования «Монастырщинский район» Смоленской области»: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многодетные семьи; 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2.2. Определение объемов недополученных (выпадающих) доходов бюджетов поселений, обусловленных предоставлением налоговых льгот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сумма предоставленной льготы по земельному налогу составила 1 022,0 тыс. рублей, в том числе физическим лицам – 21,0 тыс. рублей, органам местного самоуправления и бюджетным учреждениям, финансируемым из местных бюджетов – 1 001,0 тыс. рублей.</a:t>
            </a:r>
          </a:p>
          <a:p>
            <a:pPr marL="0" indent="0" algn="just">
              <a:buNone/>
            </a:pP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2023 год сумма предоставленной льготы по налогу на имущество физических лиц составила 10,0 тыс. рублей.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3.Заключение по оценке эффективности  налоговых льгот.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3.1 Бюджетная эффективность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Порядка проведения оценки эффективности налоговых льгот бюджетная эффективность не определяется  и принимается равной сумме, предоставленных льгот </a:t>
            </a:r>
          </a:p>
          <a:p>
            <a:pPr marL="0" indent="0" algn="just"/>
            <a:r>
              <a:rPr sz="1200" dirty="0"/>
              <a:t> </a:t>
            </a:r>
          </a:p>
          <a:p>
            <a:pPr marL="0" indent="0"/>
            <a:r>
              <a:rPr sz="1200" dirty="0"/>
              <a:t> </a:t>
            </a:r>
          </a:p>
          <a:p>
            <a:pPr marL="0" indent="0" algn="just"/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1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43932" cy="71438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местного бюджета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6464443"/>
              </p:ext>
            </p:extLst>
          </p:nvPr>
        </p:nvGraphicFramePr>
        <p:xfrm>
          <a:off x="428596" y="1357298"/>
          <a:ext cx="8072494" cy="430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23. Структура расходов местного бюджета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29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02179"/>
              </p:ext>
            </p:extLst>
          </p:nvPr>
        </p:nvGraphicFramePr>
        <p:xfrm>
          <a:off x="401638" y="1501775"/>
          <a:ext cx="848518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Лист" r:id="rId3" imgW="8010565" imgH="3771783" progId="Excel.Sheet.8">
                  <p:embed/>
                </p:oleObj>
              </mc:Choice>
              <mc:Fallback>
                <p:oleObj name="Лист" r:id="rId3" imgW="8010565" imgH="3771783" progId="Excel.Shee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1638" y="1501775"/>
                        <a:ext cx="8485187" cy="3995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СОДЕРЖАНИЕ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58204" cy="5040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2026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63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4382"/>
              </p:ext>
            </p:extLst>
          </p:nvPr>
        </p:nvGraphicFramePr>
        <p:xfrm>
          <a:off x="539750" y="1484313"/>
          <a:ext cx="82835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Лист" r:id="rId3" imgW="7991610" imgH="3791093" progId="Excel.Sheet.8">
                  <p:embed/>
                </p:oleObj>
              </mc:Choice>
              <mc:Fallback>
                <p:oleObj name="Лист" r:id="rId3" imgW="7991610" imgH="3791093" progId="Excel.Shee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84313"/>
                        <a:ext cx="8283575" cy="428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2027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734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5259"/>
              </p:ext>
            </p:extLst>
          </p:nvPr>
        </p:nvGraphicFramePr>
        <p:xfrm>
          <a:off x="827584" y="1412776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" name="Лист" r:id="rId3" imgW="7981782" imgH="3914677" progId="Excel.Sheet.8">
                  <p:embed/>
                </p:oleObj>
              </mc:Choice>
              <mc:Fallback>
                <p:oleObj name="Лист" r:id="rId3" imgW="7981782" imgH="3914677" progId="Excel.Shee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3888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 Структура расходов бюджета по разделам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подразделам функциональной классификации на 2025 год и на плановый период 2026 и 2027 годов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рублей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371" name="Замещающее содержимое 583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7868"/>
              </p:ext>
            </p:extLst>
          </p:nvPr>
        </p:nvGraphicFramePr>
        <p:xfrm>
          <a:off x="250825" y="1341438"/>
          <a:ext cx="8715375" cy="4967288"/>
        </p:xfrm>
        <a:graphic>
          <a:graphicData uri="http://schemas.openxmlformats.org/drawingml/2006/table">
            <a:tbl>
              <a:tblPr/>
              <a:tblGrid>
                <a:gridCol w="654050"/>
                <a:gridCol w="946150"/>
                <a:gridCol w="3379788"/>
                <a:gridCol w="1244600"/>
                <a:gridCol w="1246187"/>
                <a:gridCol w="1244600"/>
              </a:tblGrid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 решения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15716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92 115,6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74 243,6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21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 Правительства РФ, высших исполнительных органов государственной власти субъектов РФ, местных  администраций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53 658,1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Судебная система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 - бюджетного) надзора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9 780,4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фонды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общегосударственные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23 695,7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Мобилизационная и вневойсковая подготовка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45 557,0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52 054,1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51 387,6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Дорожное хозяйство (дорожный фонд)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37 987,0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46 984,1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50 317,6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2581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Замещающее содержимое 593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44566"/>
              </p:ext>
            </p:extLst>
          </p:nvPr>
        </p:nvGraphicFramePr>
        <p:xfrm>
          <a:off x="395288" y="260649"/>
          <a:ext cx="8424863" cy="6339256"/>
        </p:xfrm>
        <a:graphic>
          <a:graphicData uri="http://schemas.openxmlformats.org/drawingml/2006/table">
            <a:tbl>
              <a:tblPr/>
              <a:tblGrid>
                <a:gridCol w="642938"/>
                <a:gridCol w="523875"/>
                <a:gridCol w="3369939"/>
                <a:gridCol w="1368152"/>
                <a:gridCol w="1316634"/>
                <a:gridCol w="1203325"/>
              </a:tblGrid>
              <a:tr h="4320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Решение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52  762,8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70 930,8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65 374,8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0085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3 000,0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Коммунальное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38 981,0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60 591,0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55 535,0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10 781,8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8 389,8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7 889,8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8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Образование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163 804,7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157 014,7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162 581,2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Дошкольное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14 176,8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12 264,2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14 428,3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125 700,9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122 650,1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126 052,5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Дополнительное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15 426,2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Молодежная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234,0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образования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8 266,8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65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517525" algn="ctr"/>
                          <a:tab pos="1035050" algn="r"/>
                        </a:tabLst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65 619,7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51 594,1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2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14 025,6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8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21 959,1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31 784,0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26 350,7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Пенсионное обеспечение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7 500,0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Социальное обеспечение населения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72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семьи и детства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8 488,0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18 813,0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13 379,6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5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46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189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Массовый спорт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365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65" cy="6794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25. Расходы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бюджета муниципального образования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МУНИЦИПАЛЬНЫЙ ОКРУГ» Смоленской области на душу населения на 2025 год и на плановый период 2026 и 2027 годов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Замещающее содержимое 60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308"/>
              </p:ext>
            </p:extLst>
          </p:nvPr>
        </p:nvGraphicFramePr>
        <p:xfrm>
          <a:off x="428625" y="1019175"/>
          <a:ext cx="8215313" cy="5118100"/>
        </p:xfrm>
        <a:graphic>
          <a:graphicData uri="http://schemas.openxmlformats.org/drawingml/2006/table">
            <a:tbl>
              <a:tblPr/>
              <a:tblGrid>
                <a:gridCol w="1047750"/>
                <a:gridCol w="1870075"/>
                <a:gridCol w="892175"/>
                <a:gridCol w="892175"/>
                <a:gridCol w="892175"/>
                <a:gridCol w="892175"/>
                <a:gridCol w="890588"/>
                <a:gridCol w="838200"/>
              </a:tblGrid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4 942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59 308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58 403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4 889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58 663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11 886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9 643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5 878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6 760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6 692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6 808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9 212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8 512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1 699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20 391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21 169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 и кинематография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7 381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2 833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4 128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3 431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2 247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462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26. Публичные обязательства за счет средств местного бюджета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144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3999"/>
              </p:ext>
            </p:extLst>
          </p:nvPr>
        </p:nvGraphicFramePr>
        <p:xfrm>
          <a:off x="611188" y="1709738"/>
          <a:ext cx="81343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7" name="Лист" r:id="rId3" imgW="6858176" imgH="3600450" progId="Excel.Sheet.8">
                  <p:embed/>
                </p:oleObj>
              </mc:Choice>
              <mc:Fallback>
                <p:oleObj name="Лист" r:id="rId3" imgW="6858176" imgH="3600450" progId="Excel.Sheet.8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11188" y="1709738"/>
                        <a:ext cx="8134350" cy="4270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15275" cy="78579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27. расходы на оказание мер социальной поддержки отдельным категориям граждан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467" name="Замещающее содержимое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6933"/>
              </p:ext>
            </p:extLst>
          </p:nvPr>
        </p:nvGraphicFramePr>
        <p:xfrm>
          <a:off x="539750" y="1593621"/>
          <a:ext cx="7920682" cy="2734466"/>
        </p:xfrm>
        <a:graphic>
          <a:graphicData uri="http://schemas.openxmlformats.org/drawingml/2006/table">
            <a:tbl>
              <a:tblPr/>
              <a:tblGrid>
                <a:gridCol w="4680322"/>
                <a:gridCol w="1224136"/>
                <a:gridCol w="936104"/>
                <a:gridCol w="1080120"/>
              </a:tblGrid>
              <a:tr h="635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оплату жилых помещений, отопления и освещения педагогическим работникам образовательных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енежны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ребенка,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переданного на воспитание в приемную семью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ознаграждени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причитающе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одителям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средства на содержание ребенка, находящегося под опекой (попечительством)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55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62510" name="Прямоугольник 5"/>
          <p:cNvSpPr/>
          <p:nvPr/>
        </p:nvSpPr>
        <p:spPr>
          <a:xfrm>
            <a:off x="6659563" y="1143000"/>
            <a:ext cx="165417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28.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349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9778"/>
              </p:ext>
            </p:extLst>
          </p:nvPr>
        </p:nvGraphicFramePr>
        <p:xfrm>
          <a:off x="395288" y="1628775"/>
          <a:ext cx="36591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1" name="Лист" r:id="rId3" imgW="3686032" imgH="3190725" progId="Excel.Sheet.8">
                  <p:embed/>
                </p:oleObj>
              </mc:Choice>
              <mc:Fallback>
                <p:oleObj name="Лист" r:id="rId3" imgW="3686032" imgH="3190725" progId="Excel.Sheet.8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36591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18336"/>
              </p:ext>
            </p:extLst>
          </p:nvPr>
        </p:nvGraphicFramePr>
        <p:xfrm>
          <a:off x="4572000" y="1628775"/>
          <a:ext cx="42100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2" name="Лист" r:id="rId5" imgW="3895590" imgH="3086100" progId="Excel.Sheet.8">
                  <p:embed/>
                </p:oleObj>
              </mc:Choice>
              <mc:Fallback>
                <p:oleObj name="Лист" r:id="rId5" imgW="3895590" imgH="3086100" progId="Excel.Sheet.8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4210050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451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1386"/>
              </p:ext>
            </p:extLst>
          </p:nvPr>
        </p:nvGraphicFramePr>
        <p:xfrm>
          <a:off x="1403350" y="1844675"/>
          <a:ext cx="645636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Лист" r:id="rId3" imgW="3905418" imgH="1895547" progId="Excel.Sheet.8">
                  <p:embed/>
                </p:oleObj>
              </mc:Choice>
              <mc:Fallback>
                <p:oleObj name="Лист" r:id="rId3" imgW="3905418" imgH="1895547" progId="Excel.Shee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456363" cy="348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41660"/>
              </p:ext>
            </p:extLst>
          </p:nvPr>
        </p:nvGraphicFramePr>
        <p:xfrm>
          <a:off x="1187624" y="1628800"/>
          <a:ext cx="67754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Изображение 309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87624" y="1628800"/>
                        <a:ext cx="6775450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29.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en-US" altLang="x-none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84113"/>
              </p:ext>
            </p:extLst>
          </p:nvPr>
        </p:nvGraphicFramePr>
        <p:xfrm>
          <a:off x="539552" y="1628800"/>
          <a:ext cx="8254752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58336"/>
              </p:ext>
            </p:extLst>
          </p:nvPr>
        </p:nvGraphicFramePr>
        <p:xfrm>
          <a:off x="971550" y="1871663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71550" y="1871663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50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58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87704"/>
              </p:ext>
            </p:extLst>
          </p:nvPr>
        </p:nvGraphicFramePr>
        <p:xfrm>
          <a:off x="1056360" y="1844824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56360" y="1844824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043890" cy="21602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88172"/>
              </p:ext>
            </p:extLst>
          </p:nvPr>
        </p:nvGraphicFramePr>
        <p:xfrm>
          <a:off x="357188" y="620687"/>
          <a:ext cx="8535292" cy="5514886"/>
        </p:xfrm>
        <a:graphic>
          <a:graphicData uri="http://schemas.openxmlformats.org/drawingml/2006/table">
            <a:tbl>
              <a:tblPr/>
              <a:tblGrid>
                <a:gridCol w="3782764"/>
                <a:gridCol w="720080"/>
                <a:gridCol w="864096"/>
                <a:gridCol w="720080"/>
                <a:gridCol w="864096"/>
                <a:gridCol w="720080"/>
                <a:gridCol w="864096"/>
              </a:tblGrid>
              <a:tr h="695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85 727,1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75  563,9 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73 250,1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25 518,0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97084"/>
              </p:ext>
            </p:extLst>
          </p:nvPr>
        </p:nvGraphicFramePr>
        <p:xfrm>
          <a:off x="251520" y="261771"/>
          <a:ext cx="8686800" cy="6278998"/>
        </p:xfrm>
        <a:graphic>
          <a:graphicData uri="http://schemas.openxmlformats.org/drawingml/2006/table">
            <a:tbl>
              <a:tblPr/>
              <a:tblGrid>
                <a:gridCol w="3888432"/>
                <a:gridCol w="720080"/>
                <a:gridCol w="864096"/>
                <a:gridCol w="720080"/>
                <a:gridCol w="864096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3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5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6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области»</a:t>
                      </a: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42 753,9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43045"/>
              </p:ext>
            </p:extLst>
          </p:nvPr>
        </p:nvGraphicFramePr>
        <p:xfrm>
          <a:off x="251520" y="404664"/>
          <a:ext cx="8686800" cy="4032448"/>
        </p:xfrm>
        <a:graphic>
          <a:graphicData uri="http://schemas.openxmlformats.org/drawingml/2006/table">
            <a:tbl>
              <a:tblPr/>
              <a:tblGrid>
                <a:gridCol w="3744416"/>
                <a:gridCol w="648072"/>
                <a:gridCol w="864096"/>
                <a:gridCol w="792088"/>
                <a:gridCol w="1008112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417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расходов по муниципальным программам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449 162,9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438 267,5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432 178,2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8072438" cy="124011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 Сведения об объемах бюджетных инвестиций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объекты государственной (муниципальной собственности)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899" name="Замещающее содержимое 808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7680"/>
              </p:ext>
            </p:extLst>
          </p:nvPr>
        </p:nvGraphicFramePr>
        <p:xfrm>
          <a:off x="827415" y="1912380"/>
          <a:ext cx="7632848" cy="2754313"/>
        </p:xfrm>
        <a:graphic>
          <a:graphicData uri="http://schemas.openxmlformats.org/drawingml/2006/table">
            <a:tbl>
              <a:tblPr/>
              <a:tblGrid>
                <a:gridCol w="344488"/>
                <a:gridCol w="2319039"/>
                <a:gridCol w="1152897"/>
                <a:gridCol w="1152128"/>
                <a:gridCol w="1152128"/>
                <a:gridCol w="1512168"/>
              </a:tblGrid>
              <a:tr h="3714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  <a:b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в том числе по годам: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жилыми помещениями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23 116,7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2 640,4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12 878,5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7 597,8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7171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71" y="1483755"/>
            <a:ext cx="8072438" cy="4286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32. Информация о перечне и объеме реализации национальных проектов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1923" name="Замещающее содержимое 819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4894"/>
              </p:ext>
            </p:extLst>
          </p:nvPr>
        </p:nvGraphicFramePr>
        <p:xfrm>
          <a:off x="304800" y="1268413"/>
          <a:ext cx="8686800" cy="4681538"/>
        </p:xfrm>
        <a:graphic>
          <a:graphicData uri="http://schemas.openxmlformats.org/drawingml/2006/table">
            <a:tbl>
              <a:tblPr/>
              <a:tblGrid>
                <a:gridCol w="2052638"/>
                <a:gridCol w="3429000"/>
                <a:gridCol w="3205162"/>
              </a:tblGrid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Современная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3355,1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Патриотическое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воспитание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граждан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Российской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Федерации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1 254,9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являются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средства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бюджетов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44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«Жилье и городская среда»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комфортной городской среды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1 778,1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современной городской среды на территории муниципального образования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муниципальный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округ»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Смоленской области» в 2025 году будет направлено 306,5 тыс.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перечне и объеме реализации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национальных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проектов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2947" name="Замещающее содержимое 829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9986"/>
              </p:ext>
            </p:extLst>
          </p:nvPr>
        </p:nvGraphicFramePr>
        <p:xfrm>
          <a:off x="304800" y="1554163"/>
          <a:ext cx="8686800" cy="4512322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«Творческие люди» национального проекта «Культура» на мероприятия муниципальной программы «Развитие культуры и туризма на территории муниципального образования «Монастырщинский район»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121,7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В рамках регионального проекта «Культурная среда»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4 244,0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«Дорожная сеть» национального проекта «Безопасные качественные дороги» на мероприятия муниципальной программы «Развитие и содержание автомобильных дорог местного значения и улично-дорожной сети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33 858,0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727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2452" cy="75150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33. 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трансферты из областного бюджета</a:t>
            </a:r>
            <a:endParaRPr kumimoji="0" lang="ru-RU" sz="27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83971" name="Замещающее содержимое 839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1474"/>
              </p:ext>
            </p:extLst>
          </p:nvPr>
        </p:nvGraphicFramePr>
        <p:xfrm>
          <a:off x="1187624" y="1412776"/>
          <a:ext cx="6984776" cy="4089400"/>
        </p:xfrm>
        <a:graphic>
          <a:graphicData uri="http://schemas.openxmlformats.org/drawingml/2006/table">
            <a:tbl>
              <a:tblPr/>
              <a:tblGrid>
                <a:gridCol w="3024336"/>
                <a:gridCol w="1584176"/>
                <a:gridCol w="1224136"/>
                <a:gridCol w="1152128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6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186 642,0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по обеспечению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сбалансированности бюджетов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12 965,0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</a:tbl>
          </a:graphicData>
        </a:graphic>
      </p:graphicFrame>
      <p:sp>
        <p:nvSpPr>
          <p:cNvPr id="737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258205" cy="12487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34. 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трансферты бюджета муниципального образования «</a:t>
            </a:r>
            <a:r>
              <a:rPr kumimoji="0" lang="ru-RU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МУНИЦИПАЛЬНЫЙ ОКРУГ» Смоленской области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995" name="Замещающее содержимое 849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81491"/>
              </p:ext>
            </p:extLst>
          </p:nvPr>
        </p:nvGraphicFramePr>
        <p:xfrm>
          <a:off x="285750" y="1285875"/>
          <a:ext cx="8318699" cy="4583923"/>
        </p:xfrm>
        <a:graphic>
          <a:graphicData uri="http://schemas.openxmlformats.org/drawingml/2006/table">
            <a:tbl>
              <a:tblPr/>
              <a:tblGrid>
                <a:gridCol w="3710186"/>
                <a:gridCol w="1584176"/>
                <a:gridCol w="1512168"/>
                <a:gridCol w="1512169"/>
              </a:tblGrid>
              <a:tr h="516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370 610,0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358 690,9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345 661,40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54 933,3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73 036,2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60 580,7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116 069,7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129 950,7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128 401,7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473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484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85085" name="Прямоугольник 5"/>
          <p:cNvSpPr/>
          <p:nvPr/>
        </p:nvSpPr>
        <p:spPr>
          <a:xfrm>
            <a:off x="6429375" y="785813"/>
            <a:ext cx="19137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ПЛАН ДОХОДОВ И РАСХОДОВ НА ОПРЕДЕЛЕННЫЙ ПЕРИОД</a:t>
            </a:r>
            <a:endParaRPr sz="2900" b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государственных услуг в сфере образования, здравоохранения, культуры, физической культуры и спорта, социального обеспечения и др.</a:t>
            </a:r>
            <a:endParaRPr lang="ru-RU" alt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571500"/>
          </a:xfrm>
        </p:spPr>
        <p:txBody>
          <a:bodyPr vert="horz" anchor="ctr"/>
          <a:lstStyle/>
          <a:p>
            <a:pPr algn="ctr" eaLnBrk="1" hangingPunct="1"/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sz="14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sz="14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732338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В муниципальном образовании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органом, осуществляющим составление и организацию исполнения бюджета муниципального образования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области, является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образования «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муниципльный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округ»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итогам оценки платежеспособности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муниципальных районов и качества управления муниципальными финансами муниципальное образование «Монастырщинский район» Смоленской области  находится в десятке лучших муниципальных образований Смоленской области. За 2017 – 2021 годы  муниципальному образованию «Монастырщинский район» Смоленской области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 По итогам за 2022 год  муниципальному образованию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областном конкурсе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образований Смоленской области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брошюру «Бюджет для граждан»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Финансовое управление Администрации муниципального образования «Монастырщинский район» Смоленской области заняло 3 место, в 2022 году –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 2023 году – 2 место. 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143875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ДЛЯ ГРАЖДАН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Адрес:  216130, Смоленская область, п. Монастырщина, ул. 1-я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д. 14</a:t>
            </a:r>
          </a:p>
          <a:p>
            <a:pPr algn="ctr" eaLnBrk="1" hangingPunct="1"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Телефон  (8 48148) 4-16-65,</a:t>
            </a: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Контактное лицо –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Гращенкова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Снежана Николаевна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электнонной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почты:  </a:t>
            </a:r>
            <a:r>
              <a:rPr lang="en-US" altLang="ru-RU" sz="1200" b="1" u="sng" dirty="0">
                <a:hlinkClick r:id="rId2"/>
              </a:rPr>
              <a:t>fmn6710@yandex.ru</a:t>
            </a:r>
            <a:endParaRPr lang="ru-RU" altLang="ru-RU" sz="1200" b="1" u="sng" dirty="0"/>
          </a:p>
          <a:p>
            <a:pPr algn="ctr" eaLnBrk="1" hangingPunct="1">
              <a:buNone/>
            </a:pPr>
            <a:endParaRPr lang="ru-RU" altLang="ru-RU" sz="1200" b="1" u="sng" dirty="0"/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«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Монастырщинский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https://monast.admin-smolensk.ru/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Страница «Бюджет для граждан»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https://monast.admin-smolensk.ru/byudzhet-dlya-grazhdan-398/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  <a:p>
            <a:pPr algn="ctr" eaLnBrk="1" hangingPunct="1">
              <a:buNone/>
            </a:pPr>
            <a:r>
              <a:rPr lang="en-US" altLang="ru-RU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https://vk.com/public217373734</a:t>
            </a:r>
            <a:endParaRPr lang="ru-RU" alt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</p:txBody>
      </p:sp>
      <p:sp>
        <p:nvSpPr>
          <p:cNvPr id="7680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61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5" y="4941168"/>
            <a:ext cx="227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ru-RU"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БЮДЖЕТОВ</a:t>
            </a:r>
            <a:endParaRPr sz="29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Расходы = Дефицит/Профицит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больше доходов)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(доходы больше расходов)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103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20485" name="Диаграмма 6"/>
          <p:cNvGraphicFramePr/>
          <p:nvPr/>
        </p:nvGraphicFramePr>
        <p:xfrm>
          <a:off x="714375" y="3071813"/>
          <a:ext cx="3071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" r:id="rId3" imgW="3072130" imgH="1499870" progId="Excel.Sheet.8">
                  <p:embed/>
                </p:oleObj>
              </mc:Choice>
              <mc:Fallback>
                <p:oleObj r:id="rId3" imgW="3072130" imgH="1499870" progId="Excel.Shee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71813"/>
                        <a:ext cx="3071813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7"/>
          <p:cNvGraphicFramePr/>
          <p:nvPr/>
        </p:nvGraphicFramePr>
        <p:xfrm>
          <a:off x="4357688" y="3214688"/>
          <a:ext cx="30718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" r:id="rId5" imgW="3072130" imgH="1499870" progId="Excel.Sheet.8">
                  <p:embed/>
                </p:oleObj>
              </mc:Choice>
              <mc:Fallback>
                <p:oleObj r:id="rId5" imgW="3072130" imgH="1499870" progId="Excel.Shee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214688"/>
                        <a:ext cx="3071812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БЕЗВОЗМЕЗДНЫЕ И БЕЗВОЗВРАТНЫЕ ПОСТУПЛЕНИЯ ДЕНЕЖНЫХ СРЕДСТВ В БЮДЖЕТ.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301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Содержимое 3" descr="140_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1249363" cy="1000125"/>
          </a:xfrm>
          <a:ln/>
        </p:spPr>
      </p:pic>
      <p:sp>
        <p:nvSpPr>
          <p:cNvPr id="37892" name="Номер слайда 30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2533" name="Прямоугольник 4"/>
          <p:cNvSpPr/>
          <p:nvPr/>
        </p:nvSpPr>
        <p:spPr>
          <a:xfrm>
            <a:off x="142875" y="2428875"/>
            <a:ext cx="1500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органов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Рисунок 5" descr="4905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1428750"/>
            <a:ext cx="1214437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Рисунок 6" descr="19407_640_jpg_crop_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571875"/>
            <a:ext cx="135731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Рисунок 7" descr="x_cc67d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143500"/>
            <a:ext cx="128587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Рисунок 8" descr="x5pu79puj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3429000"/>
            <a:ext cx="1357313" cy="101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358063" y="4429125"/>
            <a:ext cx="925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/>
          <p:nvPr/>
        </p:nvSpPr>
        <p:spPr>
          <a:xfrm>
            <a:off x="214313" y="4714875"/>
            <a:ext cx="696912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1"/>
          <p:cNvSpPr/>
          <p:nvPr/>
        </p:nvSpPr>
        <p:spPr>
          <a:xfrm>
            <a:off x="642938" y="614362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2071688" y="6149975"/>
            <a:ext cx="17859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3786188" y="4572000"/>
            <a:ext cx="128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3" name="Прямоугольник 15"/>
          <p:cNvSpPr/>
          <p:nvPr/>
        </p:nvSpPr>
        <p:spPr>
          <a:xfrm>
            <a:off x="2000250" y="4572000"/>
            <a:ext cx="12144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Прямоугольник 16"/>
          <p:cNvSpPr/>
          <p:nvPr/>
        </p:nvSpPr>
        <p:spPr>
          <a:xfrm>
            <a:off x="3643313" y="2428875"/>
            <a:ext cx="1428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Прямоугольник 17"/>
          <p:cNvSpPr/>
          <p:nvPr/>
        </p:nvSpPr>
        <p:spPr>
          <a:xfrm>
            <a:off x="7215188" y="2428875"/>
            <a:ext cx="12144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6" name="Рисунок 18" descr="sm_users_img-675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8" y="3500438"/>
            <a:ext cx="11906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Рисунок 19" descr="1316644699_sm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3500438"/>
            <a:ext cx="12858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Рисунок 20" descr="12766_image_very_lar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188" y="1428750"/>
            <a:ext cx="12747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Рисунок 21" descr="baacb83194a44a27cf6a9eed2db41f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Прямоугольник 22"/>
          <p:cNvSpPr/>
          <p:nvPr/>
        </p:nvSpPr>
        <p:spPr>
          <a:xfrm>
            <a:off x="5572125" y="4572000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Прямоугольник 23"/>
          <p:cNvSpPr/>
          <p:nvPr/>
        </p:nvSpPr>
        <p:spPr>
          <a:xfrm>
            <a:off x="3929063" y="6143625"/>
            <a:ext cx="22145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(сельское хозяйство, дорожное хозяйство,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лесное хозяйство и т.д.)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2" name="Рисунок 24" descr="12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5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Рисунок 25" descr="b77f2a567bc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88" y="3429000"/>
            <a:ext cx="1397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Рисунок 26" descr="133066920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13" y="1428750"/>
            <a:ext cx="133191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5" name="Прямоугольник 27"/>
          <p:cNvSpPr/>
          <p:nvPr/>
        </p:nvSpPr>
        <p:spPr>
          <a:xfrm>
            <a:off x="5500688" y="242887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6" name="Рисунок 28" descr="babochki_letau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0" y="1428750"/>
            <a:ext cx="14112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Прямоугольник 29"/>
          <p:cNvSpPr/>
          <p:nvPr/>
        </p:nvSpPr>
        <p:spPr>
          <a:xfrm>
            <a:off x="1928813" y="2500313"/>
            <a:ext cx="13573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8" name="Прямоугольник 30"/>
          <p:cNvSpPr/>
          <p:nvPr/>
        </p:nvSpPr>
        <p:spPr>
          <a:xfrm>
            <a:off x="6643688" y="6000750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9" name="Рисунок 31" descr="image623939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688" y="5108575"/>
            <a:ext cx="1285875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928</TotalTime>
  <Words>5491</Words>
  <Application>Microsoft Office PowerPoint</Application>
  <PresentationFormat>Экран (4:3)</PresentationFormat>
  <Paragraphs>1453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Трек</vt:lpstr>
      <vt:lpstr>Лист Microsoft Excel 97-2003</vt:lpstr>
      <vt:lpstr>Лист</vt:lpstr>
      <vt:lpstr>Презентация PowerPoint</vt:lpstr>
      <vt:lpstr>УВАЖАЕМЫЕ ЖИТЕЛИ МОНАСТЫРЩИНСКОГО ОКРУГА!</vt:lpstr>
      <vt:lpstr>МУНИЦИПАЛЬНОЕ ОБРАЗОВАНИЕ «Монастырщинский   МУНИЦИПАЛЬНЫЙ ОКРУГ» СМОЛЕНСКОЙ ОБЛАСТИ</vt:lpstr>
      <vt:lpstr>СОДЕРЖАНИЕ</vt:lpstr>
      <vt:lpstr>I. ВВОДНАЯ ЧАСТЬ</vt:lpstr>
      <vt:lpstr>1. БЮДЖЕТ - ЭТО ПЛАН ДОХОДОВ И РАСХОДОВ НА ОПРЕДЕЛЕННЫЙ ПЕРИОД</vt:lpstr>
      <vt:lpstr>2. ОСНОВНЫЕ ХАРАКТЕРИСТИКИ БЮДЖЕТОВ</vt:lpstr>
      <vt:lpstr>3. ДОХОДЫ БЮДЖЕТА ДОХОДЫ БЮДЖЕТА - БЕЗВОЗМЕЗДНЫЕ И БЕЗВОЗВРАТНЫЕ ПОСТУПЛЕНИЯ ДЕНЕЖНЫХ СРЕДСТВ В БЮДЖЕТ.</vt:lpstr>
      <vt:lpstr>4. РАСХОДЫ БЮДЖЕТА РАСХОДЫ БЮДЖЕТА - ВЫПЛАЧИВАЕМЫЕ ИЗ БЮДЖЕТА ДЕНЕЖНЫЕ СРЕДСТВА</vt:lpstr>
      <vt:lpstr>5. БЮДЖЕТНАЯ КЛАССИФИКАЦИЯ РОССИЙСКОЙ ФЕДЕРАЦИИ</vt:lpstr>
      <vt:lpstr>6. МЕЖБЮДЖЕТНЫЕ ТРАНСФЕРТЫ</vt:lpstr>
      <vt:lpstr>7. ЧТО ТАКОЕ ГОСУДАРСТВЕННЫЕ ПРОГРАММЫ?</vt:lpstr>
      <vt:lpstr>8. ЧТО ТАКОЕ ДОРОЖНЫЕ ФОНДЫ?</vt:lpstr>
      <vt:lpstr>9. БЮДЖЕТНЫЙ ПРОЦЕСС</vt:lpstr>
      <vt:lpstr> II. Общие характеристики местного  бюджета</vt:lpstr>
      <vt:lpstr>10. Основа для составления проекта местного бюджета  Составление проекта местного бюджета основывается на:</vt:lpstr>
      <vt:lpstr>11. Основные параметры прогноза социально - экономического развития муниципального образования «Монастырщинский  муниципальный округ» Смоленской области </vt:lpstr>
      <vt:lpstr>БЮДЖЕТНЫЕ ИНВЕСТИЦИИ</vt:lpstr>
      <vt:lpstr>Презентация PowerPoint</vt:lpstr>
      <vt:lpstr>12.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плановый период 2026 и 2027 годов</vt:lpstr>
      <vt:lpstr>Презентация PowerPoint</vt:lpstr>
      <vt:lpstr>Презентация PowerPoint</vt:lpstr>
      <vt:lpstr>13. ОСНОВНЫЕ ХАРАКТЕРИСТИКИ МЕСТНОГО  БЮДЖЕТА</vt:lpstr>
      <vt:lpstr>14. Основные характеристики ПРОЕКТА бюджета муниципального образования «Монастырщинский  муниципальный округ» Смоленской области</vt:lpstr>
      <vt:lpstr>15. ДИНАМИКА  ПРЕДЕЛЬНОГО ОБЪЕМА МУНИЦИПАЛЬНОГО ДОЛГА МУНИЦИПАЛЬНОГО ОБРАЗОВАНИЯ «МОНАСТЫРЩИНСКИЙ МУНИЦИПАЛЬНЫЙ ОКРУГ» СМОЛЕНСКОЙ ОБЛАСТИ </vt:lpstr>
      <vt:lpstr>16. Муниципальные внутренние заимствования муниципального образования «Монастырщинский МУНИЦИПАЛЬНЫЙ  ОКРУГ» Смоленской области</vt:lpstr>
      <vt:lpstr>III. Доходы местного бюджета</vt:lpstr>
      <vt:lpstr>17. Федеральные, региональные и местные налоги</vt:lpstr>
      <vt:lpstr>18. Структура налоговых и неналоговых доходов местного бюджета 2025 год</vt:lpstr>
      <vt:lpstr>2026 год</vt:lpstr>
      <vt:lpstr>2027 год</vt:lpstr>
      <vt:lpstr>19. Из каких источников формируются доходы местного бюджета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тыс.рублей</vt:lpstr>
      <vt:lpstr>20. Перечень крупных налогоплательщиков в муниципальном образовании «Монастырщинский муниципальный округ» Смоленской области </vt:lpstr>
      <vt:lpstr>21. ДОХОДЫ БЮДЖЕТА МУНИЦИПАЛЬНОГО ОБРАЗОВАНИЯ «МОНАСТЫРЩИНСКИЙ МУНИЦИПАЛЬНЫЙ ОКРУГ» СМОЛЕНСКОЙ ОБЛАСТИ В РАСЧЕТЕ НА 1 ЖИТЕЛЯ</vt:lpstr>
      <vt:lpstr>22. Оценка эффективности предоставления налоговых льгот</vt:lpstr>
      <vt:lpstr>Оценка бюджетной, социальной эффективности предоставляемых (планируемых к предоставлению) налоговых льгот</vt:lpstr>
      <vt:lpstr>Презентация PowerPoint</vt:lpstr>
      <vt:lpstr>IV. Расходы местного бюджета</vt:lpstr>
      <vt:lpstr> 23. Структура расходов местного бюджета  2025 год</vt:lpstr>
      <vt:lpstr> 2026 год</vt:lpstr>
      <vt:lpstr> 2027 год</vt:lpstr>
      <vt:lpstr>24. Структура расходов бюджета по разделам  и подразделам функциональной классификации на 2025 год и на плановый период 2026 и 2027 годов тыс. рублей</vt:lpstr>
      <vt:lpstr>Презентация PowerPoint</vt:lpstr>
      <vt:lpstr>  25. Расходы бюджета муниципального образования  «Монастырщинский МУНИЦИПАЛЬНЫЙ ОКРУГ» Смоленской области на душу населения на 2025 год и на плановый период 2026 и 2027 годов   </vt:lpstr>
      <vt:lpstr> 26. Публичные обязательства за счет средств местного бюджета </vt:lpstr>
      <vt:lpstr>   27. расходы на оказание мер социальной поддержки отдельным категориям граждан                                                                                   </vt:lpstr>
      <vt:lpstr> 28. Муниципальные программы </vt:lpstr>
      <vt:lpstr>  Муниципальные программы </vt:lpstr>
      <vt:lpstr>            </vt:lpstr>
      <vt:lpstr>            </vt:lpstr>
      <vt:lpstr>            </vt:lpstr>
      <vt:lpstr>30. Как выглядит местный  бюджет в разрезе муниципальных  программ </vt:lpstr>
      <vt:lpstr>Презентация PowerPoint</vt:lpstr>
      <vt:lpstr>Презентация PowerPoint</vt:lpstr>
      <vt:lpstr>31. Сведения об объемах бюджетных инвестиций муниципального образования «Монастырщинский МУНИЦИПАЛЬНЫЙ ОКРУГ» Смоленской области в объекты государственной (муниципальной собственности)</vt:lpstr>
      <vt:lpstr>32. Информация о перечне и объеме реализации национальных проектов</vt:lpstr>
      <vt:lpstr>Информация о перечне и объеме реализации национальных проектов</vt:lpstr>
      <vt:lpstr> 33.  Межбюджетные трансферты из областного бюджета</vt:lpstr>
      <vt:lpstr>  34. Межбюджетные трансферты бюджета муниципального образования «Монастырщинский  МУНИЦИПАЛЬНЫЙ ОКРУГ» Смоленской области </vt:lpstr>
      <vt:lpstr>35.  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Семенова Анна Василь</dc:creator>
  <cp:lastModifiedBy>BUDGETNIK-2</cp:lastModifiedBy>
  <cp:revision>1313</cp:revision>
  <cp:lastPrinted>2025-04-22T09:41:10Z</cp:lastPrinted>
  <dcterms:created xsi:type="dcterms:W3CDTF">2014-12-05T06:06:16Z</dcterms:created>
  <dcterms:modified xsi:type="dcterms:W3CDTF">2025-04-22T11:09:06Z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A94F91EAA5904036A73752AB56D6C3C5_12</vt:lpwstr>
  </property>
  <property fmtid="{D5CDD505-2E9C-101B-9397-08002B2CF9AE}" pid="3" name="KSOProductBuildVer">
    <vt:lpwstr>1049-12.2.0.18911</vt:lpwstr>
  </property>
</Properties>
</file>