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3A718FE-7B9F-4753-B934-95F9F368F222}" type="datetimeFigureOut">
              <a:rPr lang="ru-RU" smtClean="0"/>
              <a:t>03.06.2026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421D353-88C0-4269-8013-D52E0B316572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75663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718FE-7B9F-4753-B934-95F9F368F222}" type="datetimeFigureOut">
              <a:rPr lang="ru-RU" smtClean="0"/>
              <a:t>03.06.2026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1D353-88C0-4269-8013-D52E0B3165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96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718FE-7B9F-4753-B934-95F9F368F222}" type="datetimeFigureOut">
              <a:rPr lang="ru-RU" smtClean="0"/>
              <a:t>03.06.2026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1D353-88C0-4269-8013-D52E0B3165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207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718FE-7B9F-4753-B934-95F9F368F222}" type="datetimeFigureOut">
              <a:rPr lang="ru-RU" smtClean="0"/>
              <a:t>03.06.2026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1D353-88C0-4269-8013-D52E0B3165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863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A718FE-7B9F-4753-B934-95F9F368F222}" type="datetimeFigureOut">
              <a:rPr lang="ru-RU" smtClean="0"/>
              <a:t>03.06.2026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421D353-88C0-4269-8013-D52E0B316572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6514846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718FE-7B9F-4753-B934-95F9F368F222}" type="datetimeFigureOut">
              <a:rPr lang="ru-RU" smtClean="0"/>
              <a:t>03.06.2026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1D353-88C0-4269-8013-D52E0B3165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60315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718FE-7B9F-4753-B934-95F9F368F222}" type="datetimeFigureOut">
              <a:rPr lang="ru-RU" smtClean="0"/>
              <a:t>03.06.2026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1D353-88C0-4269-8013-D52E0B3165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10101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718FE-7B9F-4753-B934-95F9F368F222}" type="datetimeFigureOut">
              <a:rPr lang="ru-RU" smtClean="0"/>
              <a:t>03.06.2026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1D353-88C0-4269-8013-D52E0B3165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9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718FE-7B9F-4753-B934-95F9F368F222}" type="datetimeFigureOut">
              <a:rPr lang="ru-RU" smtClean="0"/>
              <a:t>03.06.2026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1D353-88C0-4269-8013-D52E0B3165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702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B3A718FE-7B9F-4753-B934-95F9F368F222}" type="datetimeFigureOut">
              <a:rPr lang="ru-RU" smtClean="0"/>
              <a:t>03.06.2026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2421D353-88C0-4269-8013-D52E0B3165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5588487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B3A718FE-7B9F-4753-B934-95F9F368F222}" type="datetimeFigureOut">
              <a:rPr lang="ru-RU" smtClean="0"/>
              <a:t>03.06.2026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2421D353-88C0-4269-8013-D52E0B3165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524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3A718FE-7B9F-4753-B934-95F9F368F222}" type="datetimeFigureOut">
              <a:rPr lang="ru-RU" smtClean="0"/>
              <a:t>03.06.2026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421D353-88C0-4269-8013-D52E0B31657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31201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https://rmsp.nalog.r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https://rmsp.nalog.ru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https://rmsp.nalog.ru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8000" dirty="0" smtClean="0"/>
              <a:t>Предприниматели не сдавшие отчетность</a:t>
            </a:r>
            <a:endParaRPr lang="ru-RU" sz="8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https</a:t>
            </a:r>
            <a:r>
              <a:rPr lang="en-US" dirty="0" smtClean="0">
                <a:hlinkClick r:id="rId2"/>
              </a:rPr>
              <a:t>://</a:t>
            </a:r>
            <a:r>
              <a:rPr lang="en-US" dirty="0">
                <a:hlinkClick r:id="rId2"/>
              </a:rPr>
              <a:t>rmsp.nalog.ru</a:t>
            </a:r>
            <a:r>
              <a:rPr lang="en-US" dirty="0" smtClean="0">
                <a:hlinkClick r:id="rId2"/>
              </a:rPr>
              <a:t>/</a:t>
            </a:r>
            <a:r>
              <a:rPr lang="ru-RU" dirty="0" smtClean="0"/>
              <a:t>  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719" y="2836294"/>
            <a:ext cx="2439335" cy="25412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952509" y="6539345"/>
            <a:ext cx="4045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https://monast.admin-smolensk.ru/</a:t>
            </a:r>
            <a:endParaRPr lang="ru-RU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3777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ВНИМАНИЕ</a:t>
            </a:r>
            <a:r>
              <a:rPr lang="ru-RU" dirty="0" smtClean="0">
                <a:solidFill>
                  <a:srgbClr val="FF0000"/>
                </a:solidFill>
              </a:rPr>
              <a:t>!!!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июля ФНС автоматически обновит Единый реестр</a:t>
            </a:r>
            <a:r>
              <a:rPr lang="ru-RU" dirty="0" smtClean="0"/>
              <a:t> </a:t>
            </a:r>
            <a:r>
              <a:rPr lang="ru-RU" sz="3200" dirty="0" smtClean="0"/>
              <a:t>малого и среднего предпринимательства. Должники по отчетности будут исключены из него без предупреждения.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5028" y="3417812"/>
            <a:ext cx="2757990" cy="28732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218218" y="6442364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https://monast.admin-smolensk.ru/</a:t>
            </a:r>
            <a:endParaRPr lang="ru-RU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9139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теряет бизнес при исключении?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Деньги</a:t>
            </a:r>
            <a:r>
              <a:rPr lang="ru-RU" sz="2800" dirty="0" smtClean="0"/>
              <a:t>: страховые взносы вырастут с 15% до 30%.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 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Поддержку</a:t>
            </a:r>
            <a:r>
              <a:rPr lang="ru-RU" sz="2800" dirty="0" smtClean="0"/>
              <a:t>: закроется доступ к льготным кредитам, грантам и субсидиям.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Закупки</a:t>
            </a:r>
            <a:r>
              <a:rPr lang="ru-RU" sz="2800" dirty="0" smtClean="0"/>
              <a:t>: исчезнут льготы в тендерах по 44-ФЗ и 223-ФЗ.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Услуги</a:t>
            </a:r>
            <a:r>
              <a:rPr lang="ru-RU" sz="2800" dirty="0" smtClean="0"/>
              <a:t>: станут недоступны бесплатные сервисы центра «Мой бизнес».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412182" y="6359236"/>
            <a:ext cx="4017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https://monast.admin-smolensk.ru/</a:t>
            </a:r>
            <a:endParaRPr lang="ru-RU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9856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Исключение из реестра МСП — это «красный флаг» для надзорных органов.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ru-RU" sz="2400" dirty="0" smtClean="0"/>
              <a:t>На малый бизнес распространяется мораторий на многие плановые проверки. Как только вы покидаете реестр, ваш бизнес становится «открытой мишенью» для </a:t>
            </a:r>
            <a:r>
              <a:rPr lang="ru-RU" sz="2400" dirty="0" err="1" smtClean="0"/>
              <a:t>Роспотребнадзора</a:t>
            </a:r>
            <a:r>
              <a:rPr lang="ru-RU" sz="2400" dirty="0" smtClean="0"/>
              <a:t>, МЧС, Трудовой инспекции и других ведомств;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ru-RU" sz="2400" dirty="0" smtClean="0"/>
              <a:t> ФНС может инициировать углубленную проверку, чтобы </a:t>
            </a:r>
            <a:r>
              <a:rPr lang="ru-RU" sz="2400" dirty="0" err="1" smtClean="0"/>
              <a:t>доначислить</a:t>
            </a:r>
            <a:r>
              <a:rPr lang="ru-RU" sz="2400" dirty="0" smtClean="0"/>
              <a:t> налоги и взносы за весь период, когда вы фактически не имели права на льготы из-за ошибок в отчетности.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148945" y="6220691"/>
            <a:ext cx="4281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https://monast.admin-smolensk.ru/</a:t>
            </a:r>
            <a:endParaRPr lang="ru-RU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700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 что исключают?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ru-RU" sz="28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Пропуски в отчетности </a:t>
            </a:r>
            <a:r>
              <a:rPr lang="ru-RU" sz="2800" dirty="0" smtClean="0"/>
              <a:t>(декларации, РСВ, данные о доходах).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ru-RU" sz="2800" dirty="0" smtClean="0"/>
              <a:t> </a:t>
            </a:r>
            <a:r>
              <a:rPr lang="ru-RU" sz="28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Превышение лимитов </a:t>
            </a:r>
            <a:r>
              <a:rPr lang="ru-RU" sz="2800" dirty="0" smtClean="0"/>
              <a:t>(доход &gt; 2 млрд руб. или штат &gt; 250 чел.).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ru-RU" sz="2800" dirty="0" smtClean="0"/>
              <a:t> </a:t>
            </a:r>
            <a:r>
              <a:rPr lang="ru-RU" sz="28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Неактуальные данные </a:t>
            </a:r>
            <a:r>
              <a:rPr lang="ru-RU" sz="2800" dirty="0" smtClean="0"/>
              <a:t>в ЕГРЮЛ/ЕГРИП.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301345" y="6276109"/>
            <a:ext cx="4128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https://monast.admin-smolensk.ru/</a:t>
            </a:r>
            <a:endParaRPr lang="ru-RU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5347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Что нужно сделать до 1 июля: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Проверьте свой ИНН </a:t>
            </a:r>
            <a:r>
              <a:rPr lang="ru-RU" sz="2800" dirty="0" smtClean="0"/>
              <a:t>на сайте </a:t>
            </a:r>
            <a:r>
              <a:rPr lang="en-US" sz="2800" dirty="0">
                <a:hlinkClick r:id="rId2"/>
              </a:rPr>
              <a:t>https://rmsp.nalog.ru</a:t>
            </a:r>
            <a:r>
              <a:rPr lang="en-US" sz="2800" dirty="0" smtClean="0">
                <a:hlinkClick r:id="rId2"/>
              </a:rPr>
              <a:t>/</a:t>
            </a:r>
            <a:endParaRPr lang="ru-RU" sz="2800" dirty="0" smtClean="0"/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2800" dirty="0" smtClean="0"/>
              <a:t>Срочно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сдайте все недостающие отчеты и исправьте ошибки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0228" y="3435927"/>
            <a:ext cx="2939034" cy="30480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467600" y="6373091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https://monast.admin-smolensk.ru/</a:t>
            </a:r>
            <a:endParaRPr lang="ru-RU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6947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50236" cy="4982730"/>
          </a:xfrm>
        </p:spPr>
        <p:txBody>
          <a:bodyPr>
            <a:normAutofit/>
          </a:bodyPr>
          <a:lstStyle/>
          <a:p>
            <a:r>
              <a:rPr lang="ru-RU" dirty="0" smtClean="0"/>
              <a:t>Уделите минуту проверке прямо сейчас — это гарантия ваших льгот и низких налогов завтра. Контролируйте статус на </a:t>
            </a:r>
            <a:r>
              <a:rPr lang="en-US" dirty="0" smtClean="0">
                <a:solidFill>
                  <a:srgbClr val="C00000"/>
                </a:solidFill>
                <a:hlinkClick r:id="rId2"/>
              </a:rPr>
              <a:t>https</a:t>
            </a:r>
            <a:r>
              <a:rPr lang="en-US" dirty="0">
                <a:solidFill>
                  <a:srgbClr val="C00000"/>
                </a:solidFill>
                <a:hlinkClick r:id="rId2"/>
              </a:rPr>
              <a:t>://rmsp.nalog.ru</a:t>
            </a:r>
            <a:r>
              <a:rPr lang="en-US" dirty="0" smtClean="0">
                <a:solidFill>
                  <a:srgbClr val="C00000"/>
                </a:solidFill>
                <a:hlinkClick r:id="rId2"/>
              </a:rPr>
              <a:t>/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7101" y="3422062"/>
            <a:ext cx="2939034" cy="30618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426036" y="6359236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https://monast.admin-smolensk.ru/</a:t>
            </a:r>
            <a:endParaRPr lang="ru-RU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556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58</TotalTime>
  <Words>277</Words>
  <Application>Microsoft Office PowerPoint</Application>
  <PresentationFormat>Широкоэкранный</PresentationFormat>
  <Paragraphs>27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Corbel</vt:lpstr>
      <vt:lpstr>Gill Sans MT</vt:lpstr>
      <vt:lpstr>Impact</vt:lpstr>
      <vt:lpstr>Wingdings</vt:lpstr>
      <vt:lpstr>Badge</vt:lpstr>
      <vt:lpstr>Предприниматели не сдавшие отчетность</vt:lpstr>
      <vt:lpstr>ВНИМАНИЕ!!!</vt:lpstr>
      <vt:lpstr>Что теряет бизнес при исключении?</vt:lpstr>
      <vt:lpstr>Исключение из реестра МСП — это «красный флаг» для надзорных органов.</vt:lpstr>
      <vt:lpstr>За что исключают?</vt:lpstr>
      <vt:lpstr>Что нужно сделать до 1 июля:</vt:lpstr>
      <vt:lpstr>Уделите минуту проверке прямо сейчас — это гарантия ваших льгот и низких налогов завтра. Контролируйте статус на https://rmsp.nalog.ru/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Предприниматели не сдавшие отчетность</dc:title>
  <dc:creator>User</dc:creator>
  <cp:lastModifiedBy>User</cp:lastModifiedBy>
  <cp:revision>6</cp:revision>
  <dcterms:created xsi:type="dcterms:W3CDTF">2026-06-03T10:59:07Z</dcterms:created>
  <dcterms:modified xsi:type="dcterms:W3CDTF">2026-06-03T12:44:50Z</dcterms:modified>
</cp:coreProperties>
</file>